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444" r:id="rId2"/>
    <p:sldId id="485" r:id="rId3"/>
    <p:sldId id="486" r:id="rId4"/>
    <p:sldId id="487" r:id="rId5"/>
    <p:sldId id="488" r:id="rId6"/>
    <p:sldId id="490" r:id="rId7"/>
    <p:sldId id="449" r:id="rId8"/>
    <p:sldId id="450" r:id="rId9"/>
    <p:sldId id="451" r:id="rId10"/>
    <p:sldId id="455" r:id="rId11"/>
    <p:sldId id="492" r:id="rId12"/>
    <p:sldId id="493" r:id="rId13"/>
    <p:sldId id="456" r:id="rId14"/>
    <p:sldId id="494" r:id="rId15"/>
    <p:sldId id="457" r:id="rId16"/>
    <p:sldId id="514" r:id="rId17"/>
    <p:sldId id="454" r:id="rId18"/>
    <p:sldId id="459" r:id="rId19"/>
    <p:sldId id="460" r:id="rId20"/>
    <p:sldId id="461" r:id="rId21"/>
    <p:sldId id="462" r:id="rId22"/>
    <p:sldId id="463" r:id="rId23"/>
    <p:sldId id="464" r:id="rId24"/>
    <p:sldId id="465" r:id="rId25"/>
    <p:sldId id="501" r:id="rId26"/>
    <p:sldId id="504" r:id="rId27"/>
    <p:sldId id="505" r:id="rId28"/>
    <p:sldId id="507" r:id="rId29"/>
    <p:sldId id="506" r:id="rId30"/>
    <p:sldId id="508" r:id="rId31"/>
    <p:sldId id="495" r:id="rId32"/>
    <p:sldId id="496" r:id="rId33"/>
    <p:sldId id="476" r:id="rId34"/>
    <p:sldId id="477" r:id="rId35"/>
    <p:sldId id="478" r:id="rId36"/>
    <p:sldId id="483" r:id="rId37"/>
    <p:sldId id="484" r:id="rId38"/>
    <p:sldId id="482" r:id="rId39"/>
    <p:sldId id="512" r:id="rId40"/>
    <p:sldId id="513" r:id="rId41"/>
  </p:sldIdLst>
  <p:sldSz cx="12192000" cy="6858000"/>
  <p:notesSz cx="7104063" cy="10234613"/>
  <p:embeddedFontLs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黑体" pitchFamily="49" charset="-122"/>
      <p:regular r:id="rId47"/>
    </p:embeddedFont>
    <p:embeddedFont>
      <p:font typeface="楷体" pitchFamily="49" charset="-122"/>
      <p:regular r:id="rId48"/>
    </p:embeddedFont>
    <p:embeddedFont>
      <p:font typeface="方正姚体" pitchFamily="2" charset="-122"/>
      <p:regular r:id="rId49"/>
    </p:embeddedFont>
    <p:embeddedFont>
      <p:font typeface="Cambria Math" pitchFamily="18" charset="0"/>
      <p:regular r:id="rId50"/>
    </p:embeddedFont>
    <p:embeddedFont>
      <p:font typeface="迷你简启体" charset="-122"/>
      <p:regular r:id="rId51"/>
    </p:embeddedFont>
    <p:embeddedFont>
      <p:font typeface="华文行楷" pitchFamily="2" charset="-122"/>
      <p:regular r:id="rId52"/>
    </p:embeddedFont>
    <p:embeddedFont>
      <p:font typeface="华文仿宋" pitchFamily="2" charset="-122"/>
      <p:regular r:id="rId5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C5"/>
    <a:srgbClr val="FF5050"/>
    <a:srgbClr val="FDFEFC"/>
    <a:srgbClr val="EAF5DF"/>
    <a:srgbClr val="BC0408"/>
    <a:srgbClr val="BD2529"/>
    <a:srgbClr val="CB2327"/>
    <a:srgbClr val="000000"/>
    <a:srgbClr val="A7272B"/>
    <a:srgbClr val="C92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76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4" Type="http://schemas.openxmlformats.org/officeDocument/2006/relationships/image" Target="../media/image6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Relationship Id="rId4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image" Target="../media/image102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image" Target="../media/image109.emf"/><Relationship Id="rId4" Type="http://schemas.openxmlformats.org/officeDocument/2006/relationships/image" Target="../media/image112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image" Target="../media/image113.emf"/><Relationship Id="rId4" Type="http://schemas.openxmlformats.org/officeDocument/2006/relationships/image" Target="../media/image11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image" Target="../media/image12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129.emf"/><Relationship Id="rId1" Type="http://schemas.openxmlformats.org/officeDocument/2006/relationships/image" Target="../media/image128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image" Target="../media/image131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35.emf"/><Relationship Id="rId1" Type="http://schemas.openxmlformats.org/officeDocument/2006/relationships/image" Target="../media/image134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emf"/><Relationship Id="rId1" Type="http://schemas.openxmlformats.org/officeDocument/2006/relationships/image" Target="../media/image13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2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梯形 6"/>
          <p:cNvSpPr/>
          <p:nvPr/>
        </p:nvSpPr>
        <p:spPr>
          <a:xfrm rot="10800000">
            <a:off x="1262231" y="-3"/>
            <a:ext cx="9667538" cy="301215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540649"/>
            <a:ext cx="12192000" cy="31735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1480" y="1470800"/>
            <a:ext cx="120904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2017</a:t>
            </a:r>
            <a:endParaRPr lang="en-US" altLang="zh-CN" sz="32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5332207" y="1129552"/>
            <a:ext cx="1527586" cy="1527586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841437"/>
            <a:ext cx="9144000" cy="103047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181350" y="5031507"/>
            <a:ext cx="2705100" cy="4762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930729"/>
            <a:ext cx="10515600" cy="5184320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63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3069043"/>
            <a:ext cx="12192000" cy="3788957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2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4148913"/>
            <a:ext cx="12192000" cy="2709087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7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2348880"/>
            <a:ext cx="12192000" cy="450912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1989173"/>
            <a:ext cx="12192000" cy="4868827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4149080"/>
            <a:ext cx="12190413" cy="271050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1556793"/>
            <a:ext cx="12192000" cy="530120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1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252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038600" cy="78867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2709087"/>
            <a:ext cx="12192000" cy="4148913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5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0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6355080"/>
            <a:ext cx="12192000" cy="502920"/>
          </a:xfrm>
          <a:prstGeom prst="rect">
            <a:avLst/>
          </a:pr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4848094" y="1802755"/>
            <a:ext cx="2490700" cy="1554480"/>
          </a:xfrm>
          <a:custGeom>
            <a:avLst/>
            <a:gdLst>
              <a:gd name="connsiteX0" fmla="*/ 4735 w 1611630"/>
              <a:gd name="connsiteY0" fmla="*/ 0 h 1005840"/>
              <a:gd name="connsiteX1" fmla="*/ 1606895 w 1611630"/>
              <a:gd name="connsiteY1" fmla="*/ 0 h 1005840"/>
              <a:gd name="connsiteX2" fmla="*/ 1607470 w 1611630"/>
              <a:gd name="connsiteY2" fmla="*/ 4247 h 1005840"/>
              <a:gd name="connsiteX3" fmla="*/ 1611630 w 1611630"/>
              <a:gd name="connsiteY3" fmla="*/ 97155 h 1005840"/>
              <a:gd name="connsiteX4" fmla="*/ 805815 w 1611630"/>
              <a:gd name="connsiteY4" fmla="*/ 1005840 h 1005840"/>
              <a:gd name="connsiteX5" fmla="*/ 0 w 1611630"/>
              <a:gd name="connsiteY5" fmla="*/ 97155 h 1005840"/>
              <a:gd name="connsiteX6" fmla="*/ 4160 w 1611630"/>
              <a:gd name="connsiteY6" fmla="*/ 4247 h 1005840"/>
              <a:gd name="connsiteX7" fmla="*/ 4735 w 1611630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1630" h="1005840">
                <a:moveTo>
                  <a:pt x="4735" y="0"/>
                </a:moveTo>
                <a:lnTo>
                  <a:pt x="1606895" y="0"/>
                </a:lnTo>
                <a:lnTo>
                  <a:pt x="1607470" y="4247"/>
                </a:lnTo>
                <a:cubicBezTo>
                  <a:pt x="1610221" y="34795"/>
                  <a:pt x="1611630" y="65789"/>
                  <a:pt x="1611630" y="97155"/>
                </a:cubicBezTo>
                <a:cubicBezTo>
                  <a:pt x="1611630" y="599008"/>
                  <a:pt x="1250854" y="1005840"/>
                  <a:pt x="805815" y="1005840"/>
                </a:cubicBezTo>
                <a:cubicBezTo>
                  <a:pt x="360776" y="1005840"/>
                  <a:pt x="0" y="599008"/>
                  <a:pt x="0" y="97155"/>
                </a:cubicBezTo>
                <a:cubicBezTo>
                  <a:pt x="0" y="65789"/>
                  <a:pt x="1410" y="34795"/>
                  <a:pt x="4160" y="4247"/>
                </a:cubicBezTo>
                <a:lnTo>
                  <a:pt x="4735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24125" y="3357235"/>
            <a:ext cx="7138638" cy="0"/>
          </a:xfrm>
          <a:prstGeom prst="line">
            <a:avLst/>
          </a:prstGeom>
          <a:ln>
            <a:solidFill>
              <a:srgbClr val="BC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524250"/>
            <a:ext cx="10515600" cy="1200149"/>
          </a:xfrm>
        </p:spPr>
        <p:txBody>
          <a:bodyPr anchor="t">
            <a:normAutofit/>
          </a:bodyPr>
          <a:lstStyle>
            <a:lvl1pPr algn="ctr">
              <a:defRPr sz="72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038600" cy="78867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85311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839453"/>
            <a:ext cx="5157787" cy="335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85311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839453"/>
            <a:ext cx="5183188" cy="335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梯形 5"/>
          <p:cNvSpPr/>
          <p:nvPr/>
        </p:nvSpPr>
        <p:spPr>
          <a:xfrm rot="10800000">
            <a:off x="1262231" y="-3"/>
            <a:ext cx="9667538" cy="301215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540649"/>
            <a:ext cx="12192000" cy="31735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1480" y="1470800"/>
            <a:ext cx="120904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2017</a:t>
            </a:r>
            <a:endParaRPr lang="en-US" altLang="zh-CN" sz="32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5332207" y="1129552"/>
            <a:ext cx="1527586" cy="1527586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2841436"/>
            <a:ext cx="9144000" cy="1341477"/>
          </a:xfrm>
        </p:spPr>
        <p:txBody>
          <a:bodyPr anchor="t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705600" y="4982863"/>
            <a:ext cx="3352800" cy="4762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A0F2237-1CDC-4A9F-9B50-E2751CF02005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内容占位符 2"/>
          <p:cNvSpPr>
            <a:spLocks noGrp="1"/>
          </p:cNvSpPr>
          <p:nvPr>
            <p:ph idx="13" hasCustomPrompt="1"/>
          </p:nvPr>
        </p:nvSpPr>
        <p:spPr>
          <a:xfrm>
            <a:off x="2227057" y="4996506"/>
            <a:ext cx="3352800" cy="47625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编辑文本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F2237-1CDC-4A9F-9B50-E2751CF02005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19050" y="4445"/>
            <a:ext cx="1703070" cy="6849110"/>
            <a:chOff x="77" y="7"/>
            <a:chExt cx="2682" cy="10786"/>
          </a:xfrm>
        </p:grpSpPr>
        <p:pic>
          <p:nvPicPr>
            <p:cNvPr id="8" name="图片 7" descr="IMG_9419_副本_副本01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77" y="7"/>
              <a:ext cx="2682" cy="1078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77" y="7"/>
              <a:ext cx="2683" cy="10786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6" r:id="rId15"/>
    <p:sldLayoutId id="2147483667" r:id="rId16"/>
    <p:sldLayoutId id="2147483671" r:id="rId17"/>
    <p:sldLayoutId id="2147483672" r:id="rId18"/>
    <p:sldLayoutId id="2147483673" r:id="rId19"/>
    <p:sldLayoutId id="2147483674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28.doc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7.pn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emf"/><Relationship Id="rId11" Type="http://schemas.openxmlformats.org/officeDocument/2006/relationships/image" Target="../media/image36.emf"/><Relationship Id="rId5" Type="http://schemas.openxmlformats.org/officeDocument/2006/relationships/oleObject" Target="../embeddings/Microsoft_Word_97_-_2003___27.doc"/><Relationship Id="rId15" Type="http://schemas.openxmlformats.org/officeDocument/2006/relationships/image" Target="../media/image40.png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5.emf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30.doc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2.bin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emf"/><Relationship Id="rId5" Type="http://schemas.openxmlformats.org/officeDocument/2006/relationships/oleObject" Target="../embeddings/Microsoft_Word_97_-_2003___29.doc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Word_97_-_2003___31.doc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emf"/><Relationship Id="rId5" Type="http://schemas.openxmlformats.org/officeDocument/2006/relationships/oleObject" Target="../embeddings/Microsoft_Word_97_-_2003___32.doc"/><Relationship Id="rId10" Type="http://schemas.openxmlformats.org/officeDocument/2006/relationships/image" Target="../media/image49.pn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emf"/><Relationship Id="rId5" Type="http://schemas.openxmlformats.org/officeDocument/2006/relationships/oleObject" Target="../embeddings/Microsoft_Word_97_-_2003___33.doc"/><Relationship Id="rId10" Type="http://schemas.openxmlformats.org/officeDocument/2006/relationships/image" Target="../media/image54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35.doc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tags" Target="../tags/tag16.xml"/><Relationship Id="rId16" Type="http://schemas.openxmlformats.org/officeDocument/2006/relationships/image" Target="../media/image62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5.emf"/><Relationship Id="rId11" Type="http://schemas.openxmlformats.org/officeDocument/2006/relationships/image" Target="../media/image57.emf"/><Relationship Id="rId5" Type="http://schemas.openxmlformats.org/officeDocument/2006/relationships/oleObject" Target="../embeddings/Microsoft_Word_97_-_2003___34.doc"/><Relationship Id="rId15" Type="http://schemas.openxmlformats.org/officeDocument/2006/relationships/image" Target="../media/image61.png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6.emf"/><Relationship Id="rId1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Microsoft_Word_97_-_2003___37.doc"/><Relationship Id="rId12" Type="http://schemas.openxmlformats.org/officeDocument/2006/relationships/image" Target="../media/image67.emf"/><Relationship Id="rId17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png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Microsoft_Word_97_-_2003___38.doc"/><Relationship Id="rId5" Type="http://schemas.openxmlformats.org/officeDocument/2006/relationships/image" Target="../media/image65.emf"/><Relationship Id="rId15" Type="http://schemas.openxmlformats.org/officeDocument/2006/relationships/image" Target="../media/image68.e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Microsoft_Word_97_-_2003___36.doc"/><Relationship Id="rId9" Type="http://schemas.openxmlformats.org/officeDocument/2006/relationships/image" Target="../media/image68.png"/><Relationship Id="rId14" Type="http://schemas.openxmlformats.org/officeDocument/2006/relationships/oleObject" Target="../embeddings/Microsoft_Word_97_-_2003___39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1.emf"/><Relationship Id="rId4" Type="http://schemas.openxmlformats.org/officeDocument/2006/relationships/oleObject" Target="../embeddings/Microsoft_Word_97_-_2003___40.doc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42.doc"/><Relationship Id="rId13" Type="http://schemas.openxmlformats.org/officeDocument/2006/relationships/image" Target="../media/image76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75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2.emf"/><Relationship Id="rId11" Type="http://schemas.openxmlformats.org/officeDocument/2006/relationships/image" Target="../media/image74.emf"/><Relationship Id="rId5" Type="http://schemas.openxmlformats.org/officeDocument/2006/relationships/oleObject" Target="../embeddings/Microsoft_Word_97_-_2003___41.doc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7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44.doc"/><Relationship Id="rId13" Type="http://schemas.openxmlformats.org/officeDocument/2006/relationships/image" Target="../media/image81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80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7.emf"/><Relationship Id="rId11" Type="http://schemas.openxmlformats.org/officeDocument/2006/relationships/image" Target="../media/image79.emf"/><Relationship Id="rId5" Type="http://schemas.openxmlformats.org/officeDocument/2006/relationships/oleObject" Target="../embeddings/Microsoft_Word_97_-_2003___43.doc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7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__1.doc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46.doc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88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85.png"/><Relationship Id="rId17" Type="http://schemas.openxmlformats.org/officeDocument/2006/relationships/image" Target="../media/image87.png"/><Relationship Id="rId2" Type="http://schemas.openxmlformats.org/officeDocument/2006/relationships/tags" Target="../tags/tag19.xml"/><Relationship Id="rId16" Type="http://schemas.openxmlformats.org/officeDocument/2006/relationships/image" Target="../media/image86.png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2.emf"/><Relationship Id="rId11" Type="http://schemas.openxmlformats.org/officeDocument/2006/relationships/image" Target="../media/image84.emf"/><Relationship Id="rId5" Type="http://schemas.openxmlformats.org/officeDocument/2006/relationships/oleObject" Target="../embeddings/Microsoft_Word_97_-_2003___45.doc"/><Relationship Id="rId15" Type="http://schemas.openxmlformats.org/officeDocument/2006/relationships/image" Target="../media/image22.e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83.emf"/><Relationship Id="rId14" Type="http://schemas.openxmlformats.org/officeDocument/2006/relationships/oleObject" Target="../embeddings/Microsoft_Word_97_-_2003___47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89.emf"/><Relationship Id="rId4" Type="http://schemas.openxmlformats.org/officeDocument/2006/relationships/oleObject" Target="../embeddings/Microsoft_Word_97_-_2003___48.doc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image" Target="../media/image94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93.png"/><Relationship Id="rId2" Type="http://schemas.openxmlformats.org/officeDocument/2006/relationships/tags" Target="../tags/tag20.xml"/><Relationship Id="rId16" Type="http://schemas.openxmlformats.org/officeDocument/2006/relationships/image" Target="../media/image97.png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0.emf"/><Relationship Id="rId11" Type="http://schemas.openxmlformats.org/officeDocument/2006/relationships/image" Target="../media/image92.emf"/><Relationship Id="rId5" Type="http://schemas.openxmlformats.org/officeDocument/2006/relationships/oleObject" Target="../embeddings/Microsoft_Word_97_-_2003___49.doc"/><Relationship Id="rId15" Type="http://schemas.openxmlformats.org/officeDocument/2006/relationships/image" Target="../media/image96.png"/><Relationship Id="rId10" Type="http://schemas.openxmlformats.org/officeDocument/2006/relationships/oleObject" Target="../embeddings/Microsoft_Word_97_-_2003___50.doc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9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8.emf"/><Relationship Id="rId5" Type="http://schemas.openxmlformats.org/officeDocument/2006/relationships/oleObject" Target="../embeddings/Microsoft_Word_97_-_2003___51.doc"/><Relationship Id="rId4" Type="http://schemas.openxmlformats.org/officeDocument/2006/relationships/oleObject" Target="../embeddings/oleObject5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01.emf"/><Relationship Id="rId4" Type="http://schemas.openxmlformats.org/officeDocument/2006/relationships/oleObject" Target="../embeddings/Microsoft_Word_97_-_2003___52.doc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54.doc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104.emf"/><Relationship Id="rId2" Type="http://schemas.openxmlformats.org/officeDocument/2006/relationships/tags" Target="../tags/tag2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2.emf"/><Relationship Id="rId11" Type="http://schemas.openxmlformats.org/officeDocument/2006/relationships/oleObject" Target="../embeddings/Microsoft_Word_97_-_2003___55.doc"/><Relationship Id="rId5" Type="http://schemas.openxmlformats.org/officeDocument/2006/relationships/oleObject" Target="../embeddings/Microsoft_Word_97_-_2003___53.doc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10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57.doc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107.emf"/><Relationship Id="rId2" Type="http://schemas.openxmlformats.org/officeDocument/2006/relationships/tags" Target="../tags/tag23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5.emf"/><Relationship Id="rId11" Type="http://schemas.openxmlformats.org/officeDocument/2006/relationships/oleObject" Target="../embeddings/Microsoft_Word_97_-_2003___58.doc"/><Relationship Id="rId5" Type="http://schemas.openxmlformats.org/officeDocument/2006/relationships/oleObject" Target="../embeddings/Microsoft_Word_97_-_2003___56.doc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10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08.emf"/><Relationship Id="rId4" Type="http://schemas.openxmlformats.org/officeDocument/2006/relationships/oleObject" Target="../embeddings/Microsoft_Word_97_-_2003___59.doc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13" Type="http://schemas.openxmlformats.org/officeDocument/2006/relationships/image" Target="../media/image112.e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Microsoft_Word_97_-_2003___61.doc"/><Relationship Id="rId12" Type="http://schemas.openxmlformats.org/officeDocument/2006/relationships/oleObject" Target="../embeddings/Microsoft_Word_97_-_2003___6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8.bin"/><Relationship Id="rId11" Type="http://schemas.openxmlformats.org/officeDocument/2006/relationships/oleObject" Target="../embeddings/oleObject70.bin"/><Relationship Id="rId5" Type="http://schemas.openxmlformats.org/officeDocument/2006/relationships/image" Target="../media/image109.emf"/><Relationship Id="rId10" Type="http://schemas.openxmlformats.org/officeDocument/2006/relationships/image" Target="../media/image111.emf"/><Relationship Id="rId4" Type="http://schemas.openxmlformats.org/officeDocument/2006/relationships/oleObject" Target="../embeddings/Microsoft_Word_97_-_2003___60.doc"/><Relationship Id="rId9" Type="http://schemas.openxmlformats.org/officeDocument/2006/relationships/oleObject" Target="../embeddings/oleObject6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13" Type="http://schemas.openxmlformats.org/officeDocument/2006/relationships/oleObject" Target="../embeddings/Microsoft_Word_97_-_2003___66.doc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Microsoft_Word_97_-_2003___64.doc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115.emf"/><Relationship Id="rId5" Type="http://schemas.openxmlformats.org/officeDocument/2006/relationships/image" Target="../media/image113.emf"/><Relationship Id="rId15" Type="http://schemas.openxmlformats.org/officeDocument/2006/relationships/image" Target="../media/image117.png"/><Relationship Id="rId10" Type="http://schemas.openxmlformats.org/officeDocument/2006/relationships/oleObject" Target="../embeddings/Microsoft_Word_97_-_2003___65.doc"/><Relationship Id="rId4" Type="http://schemas.openxmlformats.org/officeDocument/2006/relationships/oleObject" Target="../embeddings/Microsoft_Word_97_-_2003___63.doc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11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3.doc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17" Type="http://schemas.openxmlformats.org/officeDocument/2006/relationships/image" Target="../media/image13.png"/><Relationship Id="rId2" Type="http://schemas.openxmlformats.org/officeDocument/2006/relationships/tags" Target="../tags/tag6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oleObject" Target="../embeddings/Microsoft_Word_97_-_2003___4.doc"/><Relationship Id="rId5" Type="http://schemas.openxmlformats.org/officeDocument/2006/relationships/oleObject" Target="../embeddings/Microsoft_Word_97_-_2003___2.doc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emf"/><Relationship Id="rId14" Type="http://schemas.openxmlformats.org/officeDocument/2006/relationships/oleObject" Target="../embeddings/Microsoft_Word_97_-_2003___5.doc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18.emf"/><Relationship Id="rId4" Type="http://schemas.openxmlformats.org/officeDocument/2006/relationships/oleObject" Target="../embeddings/Microsoft_Word_97_-_2003___67.doc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Microsoft_Word_97_-_2003___6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119.emf"/><Relationship Id="rId10" Type="http://schemas.openxmlformats.org/officeDocument/2006/relationships/image" Target="../media/image121.emf"/><Relationship Id="rId4" Type="http://schemas.openxmlformats.org/officeDocument/2006/relationships/oleObject" Target="../embeddings/Microsoft_Word_97_-_2003___68.doc"/><Relationship Id="rId9" Type="http://schemas.openxmlformats.org/officeDocument/2006/relationships/oleObject" Target="../embeddings/oleObject7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oleObject" Target="../embeddings/oleObject79.bin"/><Relationship Id="rId7" Type="http://schemas.openxmlformats.org/officeDocument/2006/relationships/image" Target="../media/image1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Microsoft_Word_97_-_2003___70.doc"/><Relationship Id="rId5" Type="http://schemas.openxmlformats.org/officeDocument/2006/relationships/oleObject" Target="../embeddings/oleObject80.bin"/><Relationship Id="rId4" Type="http://schemas.openxmlformats.org/officeDocument/2006/relationships/image" Target="../media/image122.emf"/><Relationship Id="rId9" Type="http://schemas.openxmlformats.org/officeDocument/2006/relationships/image" Target="../media/image1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25.emf"/><Relationship Id="rId4" Type="http://schemas.openxmlformats.org/officeDocument/2006/relationships/oleObject" Target="../embeddings/Microsoft_Word_97_-_2003___71.doc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26.emf"/><Relationship Id="rId4" Type="http://schemas.openxmlformats.org/officeDocument/2006/relationships/oleObject" Target="../embeddings/Microsoft_Word_97_-_2003___72.doc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27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Microsoft_Word_97_-_2003___7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128.emf"/><Relationship Id="rId10" Type="http://schemas.openxmlformats.org/officeDocument/2006/relationships/image" Target="../media/image130.emf"/><Relationship Id="rId4" Type="http://schemas.openxmlformats.org/officeDocument/2006/relationships/oleObject" Target="../embeddings/Microsoft_Word_97_-_2003___73.doc"/><Relationship Id="rId9" Type="http://schemas.openxmlformats.org/officeDocument/2006/relationships/oleObject" Target="../embeddings/oleObject8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Microsoft_Word_97_-_2003___7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131.emf"/><Relationship Id="rId10" Type="http://schemas.openxmlformats.org/officeDocument/2006/relationships/image" Target="../media/image133.emf"/><Relationship Id="rId4" Type="http://schemas.openxmlformats.org/officeDocument/2006/relationships/oleObject" Target="../embeddings/Microsoft_Word_97_-_2003___75.doc"/><Relationship Id="rId9" Type="http://schemas.openxmlformats.org/officeDocument/2006/relationships/oleObject" Target="../embeddings/oleObject9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Microsoft_Word_97_-_2003___7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27.emf"/><Relationship Id="rId5" Type="http://schemas.openxmlformats.org/officeDocument/2006/relationships/image" Target="../media/image134.emf"/><Relationship Id="rId10" Type="http://schemas.openxmlformats.org/officeDocument/2006/relationships/oleObject" Target="../embeddings/Microsoft_Word_97_-_2003___79.doc"/><Relationship Id="rId4" Type="http://schemas.openxmlformats.org/officeDocument/2006/relationships/oleObject" Target="../embeddings/Microsoft_Word_97_-_2003___77.doc"/><Relationship Id="rId9" Type="http://schemas.openxmlformats.org/officeDocument/2006/relationships/oleObject" Target="../embeddings/oleObject9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Microsoft_Word_97_-_2003___8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38.emf"/><Relationship Id="rId5" Type="http://schemas.openxmlformats.org/officeDocument/2006/relationships/image" Target="../media/image136.emf"/><Relationship Id="rId10" Type="http://schemas.openxmlformats.org/officeDocument/2006/relationships/oleObject" Target="../embeddings/Microsoft_Word_97_-_2003___82.doc"/><Relationship Id="rId4" Type="http://schemas.openxmlformats.org/officeDocument/2006/relationships/oleObject" Target="../embeddings/Microsoft_Word_97_-_2003___80.doc"/><Relationship Id="rId9" Type="http://schemas.openxmlformats.org/officeDocument/2006/relationships/oleObject" Target="../embeddings/oleObject9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11" Type="http://schemas.openxmlformats.org/officeDocument/2006/relationships/image" Target="../media/image16.emf"/><Relationship Id="rId5" Type="http://schemas.openxmlformats.org/officeDocument/2006/relationships/oleObject" Target="../embeddings/Microsoft_Word_97_-_2003___6.doc"/><Relationship Id="rId10" Type="http://schemas.openxmlformats.org/officeDocument/2006/relationships/oleObject" Target="../embeddings/Microsoft_Word_97_-_2003___7.doc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9.doc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3.bin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Microsoft_Word_97_-_2003___14.doc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1.emf"/><Relationship Id="rId17" Type="http://schemas.openxmlformats.org/officeDocument/2006/relationships/oleObject" Target="../embeddings/Microsoft_Word_97_-_2003___12.doc"/><Relationship Id="rId2" Type="http://schemas.openxmlformats.org/officeDocument/2006/relationships/tags" Target="../tags/tag8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11" Type="http://schemas.openxmlformats.org/officeDocument/2006/relationships/oleObject" Target="../embeddings/Microsoft_Word_97_-_2003___10.doc"/><Relationship Id="rId5" Type="http://schemas.openxmlformats.org/officeDocument/2006/relationships/oleObject" Target="../embeddings/Microsoft_Word_97_-_2003___8.doc"/><Relationship Id="rId15" Type="http://schemas.openxmlformats.org/officeDocument/2006/relationships/image" Target="../media/image22.emf"/><Relationship Id="rId23" Type="http://schemas.openxmlformats.org/officeDocument/2006/relationships/oleObject" Target="../embeddings/Microsoft_Word_97_-_2003___15.doc"/><Relationship Id="rId10" Type="http://schemas.openxmlformats.org/officeDocument/2006/relationships/oleObject" Target="../embeddings/oleObject10.bin"/><Relationship Id="rId19" Type="http://schemas.openxmlformats.org/officeDocument/2006/relationships/oleObject" Target="../embeddings/Microsoft_Word_97_-_2003___13.doc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emf"/><Relationship Id="rId14" Type="http://schemas.openxmlformats.org/officeDocument/2006/relationships/oleObject" Target="../embeddings/Microsoft_Word_97_-_2003___11.doc"/><Relationship Id="rId22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__16.doc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18.doc"/><Relationship Id="rId13" Type="http://schemas.openxmlformats.org/officeDocument/2006/relationships/oleObject" Target="../embeddings/oleObject20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6.emf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11" Type="http://schemas.openxmlformats.org/officeDocument/2006/relationships/oleObject" Target="../embeddings/Microsoft_Word_97_-_2003___19.doc"/><Relationship Id="rId5" Type="http://schemas.openxmlformats.org/officeDocument/2006/relationships/oleObject" Target="../embeddings/Microsoft_Word_97_-_2003___17.doc"/><Relationship Id="rId15" Type="http://schemas.openxmlformats.org/officeDocument/2006/relationships/image" Target="../media/image27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emf"/><Relationship Id="rId14" Type="http://schemas.openxmlformats.org/officeDocument/2006/relationships/oleObject" Target="../embeddings/Microsoft_Word_97_-_2003___20.doc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22.doc"/><Relationship Id="rId13" Type="http://schemas.openxmlformats.org/officeDocument/2006/relationships/oleObject" Target="../embeddings/oleObject24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0.emf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11" Type="http://schemas.openxmlformats.org/officeDocument/2006/relationships/oleObject" Target="../embeddings/Microsoft_Word_97_-_2003___23.doc"/><Relationship Id="rId5" Type="http://schemas.openxmlformats.org/officeDocument/2006/relationships/oleObject" Target="../embeddings/Microsoft_Word_97_-_2003___21.doc"/><Relationship Id="rId15" Type="http://schemas.openxmlformats.org/officeDocument/2006/relationships/image" Target="../media/image27.e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9.emf"/><Relationship Id="rId14" Type="http://schemas.openxmlformats.org/officeDocument/2006/relationships/oleObject" Target="../embeddings/Microsoft_Word_97_-_2003___24.doc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26.doc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6.bin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emf"/><Relationship Id="rId11" Type="http://schemas.openxmlformats.org/officeDocument/2006/relationships/image" Target="../media/image33.emf"/><Relationship Id="rId5" Type="http://schemas.openxmlformats.org/officeDocument/2006/relationships/oleObject" Target="../embeddings/Microsoft_Word_97_-_2003___25.doc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省实校徽确认稿_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" y="351155"/>
            <a:ext cx="1383665" cy="12661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04615" y="4323715"/>
            <a:ext cx="728853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广东实验中学数学科  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张淑华</a:t>
            </a:r>
            <a:endParaRPr lang="en-US" altLang="zh-CN" sz="32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8900" y="495689"/>
            <a:ext cx="9143999" cy="276998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迷你简启体" charset="-122"/>
                <a:ea typeface="迷你简启体" charset="-122"/>
              </a:rPr>
              <a:t>微专题       </a:t>
            </a:r>
            <a:endParaRPr lang="en-US" altLang="zh-CN" sz="54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迷你简启体" panose="03000509000000000000" charset="-122"/>
              <a:ea typeface="迷你简启体" panose="03000509000000000000" charset="-122"/>
            </a:endParaRPr>
          </a:p>
          <a:p>
            <a:r>
              <a:rPr lang="en-US" altLang="zh-CN" sz="60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迷你简启体" panose="03000509000000000000" charset="-122"/>
                <a:ea typeface="迷你简启体" panose="03000509000000000000" charset="-122"/>
              </a:rPr>
              <a:t>    </a:t>
            </a:r>
            <a:r>
              <a:rPr lang="zh-CN" altLang="en-US" sz="60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迷你简启体" panose="03000509000000000000" charset="-122"/>
                <a:ea typeface="迷你简启体" panose="03000509000000000000" charset="-122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迷你简启体" panose="03000509000000000000" charset="-122"/>
                <a:ea typeface="迷你简启体" panose="03000509000000000000" charset="-122"/>
              </a:rPr>
              <a:t>        </a:t>
            </a:r>
            <a:endParaRPr lang="en-US" altLang="zh-CN" sz="6000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迷你简启体" panose="03000509000000000000" charset="-122"/>
              <a:ea typeface="迷你简启体" panose="03000509000000000000" charset="-122"/>
            </a:endParaRPr>
          </a:p>
          <a:p>
            <a:r>
              <a:rPr lang="en-US" altLang="zh-CN" sz="60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迷你简启体" panose="03000509000000000000" charset="-122"/>
                <a:ea typeface="迷你简启体" panose="03000509000000000000" charset="-122"/>
              </a:rPr>
              <a:t> </a:t>
            </a:r>
            <a:r>
              <a:rPr lang="en-US" altLang="zh-CN" sz="60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迷你简启体" panose="03000509000000000000" charset="-122"/>
                <a:ea typeface="迷你简启体" panose="03000509000000000000" charset="-122"/>
              </a:rPr>
              <a:t>              </a:t>
            </a:r>
            <a:r>
              <a:rPr lang="zh-CN" altLang="en-US" sz="60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迷你简启体" panose="03000509000000000000" charset="-122"/>
                <a:ea typeface="迷你简启体" panose="03000509000000000000" charset="-122"/>
              </a:rPr>
              <a:t>基本不等式</a:t>
            </a:r>
            <a:endParaRPr lang="zh-CN" altLang="en-US" sz="60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迷你简启体" panose="03000509000000000000" charset="-122"/>
              <a:ea typeface="迷你简启体" panose="03000509000000000000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3"/>
    </mc:Choice>
    <mc:Fallback xmlns="">
      <p:transition spd="slow" advTm="886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300756"/>
              </p:ext>
            </p:extLst>
          </p:nvPr>
        </p:nvGraphicFramePr>
        <p:xfrm>
          <a:off x="1971982" y="1520825"/>
          <a:ext cx="9967912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4" name="Document" r:id="rId5" imgW="9229575" imgH="4327560" progId="Word.Document.8">
                  <p:embed/>
                </p:oleObj>
              </mc:Choice>
              <mc:Fallback>
                <p:oleObj name="Document" r:id="rId5" imgW="9229575" imgH="4327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982" y="1520825"/>
                        <a:ext cx="9967912" cy="465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588915"/>
              </p:ext>
            </p:extLst>
          </p:nvPr>
        </p:nvGraphicFramePr>
        <p:xfrm>
          <a:off x="1835551" y="4411723"/>
          <a:ext cx="8858250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5" name="Document" r:id="rId8" imgW="8436058" imgH="2730600" progId="Word.Document.8">
                  <p:embed/>
                </p:oleObj>
              </mc:Choice>
              <mc:Fallback>
                <p:oleObj name="Document" r:id="rId8" imgW="8436058" imgH="2730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551" y="4411723"/>
                        <a:ext cx="8858250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988195"/>
              </p:ext>
            </p:extLst>
          </p:nvPr>
        </p:nvGraphicFramePr>
        <p:xfrm>
          <a:off x="11055075" y="1772475"/>
          <a:ext cx="1564217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6" name="文档" r:id="rId10" imgW="1186910" imgH="1252527" progId="Word.Document.8">
                  <p:embed/>
                </p:oleObj>
              </mc:Choice>
              <mc:Fallback>
                <p:oleObj name="文档" r:id="rId10" imgW="1186910" imgH="125252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5075" y="1772475"/>
                        <a:ext cx="1564217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-1" y="1"/>
            <a:ext cx="4990809" cy="788670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利用基本不等式求最值</a:t>
            </a:r>
            <a:endParaRPr lang="zh-CN" altLang="en-US" dirty="0"/>
          </a:p>
        </p:txBody>
      </p:sp>
      <p:pic>
        <p:nvPicPr>
          <p:cNvPr id="94264" name="Picture 5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38" y="3117238"/>
            <a:ext cx="1714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6898464" y="2894748"/>
            <a:ext cx="3083155" cy="1224815"/>
            <a:chOff x="6898464" y="2894748"/>
            <a:chExt cx="3083155" cy="1224815"/>
          </a:xfrm>
        </p:grpSpPr>
        <p:pic>
          <p:nvPicPr>
            <p:cNvPr id="94267" name="Picture 5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464" y="2894748"/>
              <a:ext cx="3083155" cy="1224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7657228" y="3059052"/>
              <a:ext cx="267319" cy="369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7258196" y="3009900"/>
            <a:ext cx="32225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4268" name="Picture 6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25" y="2905125"/>
            <a:ext cx="3333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69" name="Picture 6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60" y="3315672"/>
            <a:ext cx="219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72" y="3009900"/>
            <a:ext cx="219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031" y="2943434"/>
            <a:ext cx="3333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8154" y="3245792"/>
            <a:ext cx="921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分析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3521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17"/>
    </mc:Choice>
    <mc:Fallback xmlns="">
      <p:transition spd="slow" advTm="74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55688"/>
              </p:ext>
            </p:extLst>
          </p:nvPr>
        </p:nvGraphicFramePr>
        <p:xfrm>
          <a:off x="1686773" y="311112"/>
          <a:ext cx="10505227" cy="679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6" name="Document" r:id="rId5" imgW="8431749" imgH="5381640" progId="Word.Document.8">
                  <p:embed/>
                </p:oleObj>
              </mc:Choice>
              <mc:Fallback>
                <p:oleObj name="Document" r:id="rId5" imgW="8431749" imgH="53816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773" y="311112"/>
                        <a:ext cx="10505227" cy="679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1" y="1"/>
            <a:ext cx="4983829" cy="788670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利用基本不等式求最值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6450013" y="2178050"/>
            <a:ext cx="5708650" cy="2932113"/>
            <a:chOff x="6450013" y="2178050"/>
            <a:chExt cx="5708650" cy="2932113"/>
          </a:xfrm>
        </p:grpSpPr>
        <p:graphicFrame>
          <p:nvGraphicFramePr>
            <p:cNvPr id="2" name="对象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3058097"/>
                </p:ext>
              </p:extLst>
            </p:nvPr>
          </p:nvGraphicFramePr>
          <p:xfrm>
            <a:off x="6450013" y="2178050"/>
            <a:ext cx="5708650" cy="293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47" name="Document" r:id="rId8" imgW="4509017" imgH="2320833" progId="Word.Document.8">
                    <p:embed/>
                  </p:oleObj>
                </mc:Choice>
                <mc:Fallback>
                  <p:oleObj name="Document" r:id="rId8" imgW="4509017" imgH="2320833" progId="Word.Documen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0013" y="2178050"/>
                          <a:ext cx="5708650" cy="293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" name="组合 14"/>
            <p:cNvGrpSpPr/>
            <p:nvPr/>
          </p:nvGrpSpPr>
          <p:grpSpPr>
            <a:xfrm>
              <a:off x="9513947" y="2963075"/>
              <a:ext cx="2233654" cy="855068"/>
              <a:chOff x="9709387" y="2963075"/>
              <a:chExt cx="2233654" cy="855068"/>
            </a:xfrm>
          </p:grpSpPr>
          <p:cxnSp>
            <p:nvCxnSpPr>
              <p:cNvPr id="4" name="直接连接符 3"/>
              <p:cNvCxnSpPr/>
              <p:nvPr/>
            </p:nvCxnSpPr>
            <p:spPr>
              <a:xfrm flipV="1">
                <a:off x="9981619" y="2963075"/>
                <a:ext cx="1961422" cy="209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组合 13"/>
              <p:cNvGrpSpPr/>
              <p:nvPr/>
            </p:nvGrpSpPr>
            <p:grpSpPr>
              <a:xfrm>
                <a:off x="9709387" y="2990995"/>
                <a:ext cx="265246" cy="827148"/>
                <a:chOff x="9451127" y="2963075"/>
                <a:chExt cx="265246" cy="827148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 flipH="1">
                  <a:off x="9639591" y="2963075"/>
                  <a:ext cx="76782" cy="82714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连接符 8"/>
                <p:cNvCxnSpPr/>
                <p:nvPr/>
              </p:nvCxnSpPr>
              <p:spPr>
                <a:xfrm>
                  <a:off x="9506968" y="3573838"/>
                  <a:ext cx="132623" cy="21638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H="1">
                  <a:off x="9451127" y="3573838"/>
                  <a:ext cx="55841" cy="488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32113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43" y="4095138"/>
            <a:ext cx="4848879" cy="88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7142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97"/>
    </mc:Choice>
    <mc:Fallback xmlns="">
      <p:transition spd="slow" advTm="50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430977"/>
              </p:ext>
            </p:extLst>
          </p:nvPr>
        </p:nvGraphicFramePr>
        <p:xfrm>
          <a:off x="1772862" y="697834"/>
          <a:ext cx="10748963" cy="679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0" name="Document" r:id="rId4" imgW="8482377" imgH="5381640" progId="Word.Document.8">
                  <p:embed/>
                </p:oleObj>
              </mc:Choice>
              <mc:Fallback>
                <p:oleObj name="Document" r:id="rId4" imgW="8482377" imgH="53816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2862" y="697834"/>
                        <a:ext cx="10748963" cy="679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2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48"/>
    </mc:Choice>
    <mc:Fallback xmlns="">
      <p:transition spd="slow" advTm="14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3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8788"/>
              </p:ext>
            </p:extLst>
          </p:nvPr>
        </p:nvGraphicFramePr>
        <p:xfrm>
          <a:off x="1199012" y="934783"/>
          <a:ext cx="8683625" cy="434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4" name="Document" r:id="rId5" imgW="7578988" imgH="3803760" progId="Word.Document.8">
                  <p:embed/>
                </p:oleObj>
              </mc:Choice>
              <mc:Fallback>
                <p:oleObj name="Document" r:id="rId5" imgW="7578988" imgH="38037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012" y="934783"/>
                        <a:ext cx="8683625" cy="434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-1" y="1"/>
            <a:ext cx="4976849" cy="788670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利用基本不等式求最值</a:t>
            </a:r>
            <a:endParaRPr lang="zh-CN" altLang="en-US" dirty="0"/>
          </a:p>
        </p:txBody>
      </p:sp>
      <p:pic>
        <p:nvPicPr>
          <p:cNvPr id="95263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16" y="4124070"/>
            <a:ext cx="7861475" cy="211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65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24" y="1908025"/>
            <a:ext cx="4027040" cy="107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845556" y="3096896"/>
            <a:ext cx="5014080" cy="1027174"/>
            <a:chOff x="2098696" y="3096896"/>
            <a:chExt cx="5014080" cy="1027174"/>
          </a:xfrm>
        </p:grpSpPr>
        <p:pic>
          <p:nvPicPr>
            <p:cNvPr id="95266" name="Picture 3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033" y="3096896"/>
              <a:ext cx="4662743" cy="1027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267" name="Picture 3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696" y="3441215"/>
              <a:ext cx="349755" cy="408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36784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02"/>
    </mc:Choice>
    <mc:Fallback xmlns="">
      <p:transition spd="slow" advTm="62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396383"/>
              </p:ext>
            </p:extLst>
          </p:nvPr>
        </p:nvGraphicFramePr>
        <p:xfrm>
          <a:off x="1954213" y="3302000"/>
          <a:ext cx="8634412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3" name="Document" r:id="rId5" imgW="6483503" imgH="2645640" progId="Word.Document.8">
                  <p:embed/>
                </p:oleObj>
              </mc:Choice>
              <mc:Fallback>
                <p:oleObj name="Document" r:id="rId5" imgW="6483503" imgH="26456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3302000"/>
                        <a:ext cx="8634412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5039670" cy="788670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利用基本不等式求最值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596614" y="2230051"/>
            <a:ext cx="8927615" cy="750142"/>
            <a:chOff x="2561715" y="1092291"/>
            <a:chExt cx="8927615" cy="750142"/>
          </a:xfrm>
        </p:grpSpPr>
        <p:pic>
          <p:nvPicPr>
            <p:cNvPr id="134160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409" y="1092291"/>
              <a:ext cx="2227867" cy="750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561715" y="1319213"/>
              <a:ext cx="8927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华文仿宋" pitchFamily="2" charset="-122"/>
                  <a:ea typeface="华文仿宋" pitchFamily="2" charset="-122"/>
                </a:rPr>
                <a:t>由       知，                             ，                  ，不能取等号   </a:t>
              </a:r>
              <a:endParaRPr lang="zh-CN" altLang="en-US" sz="2400" b="1" dirty="0">
                <a:latin typeface="华文仿宋" pitchFamily="2" charset="-122"/>
                <a:ea typeface="华文仿宋" pitchFamily="2" charset="-122"/>
              </a:endParaRPr>
            </a:p>
          </p:txBody>
        </p:sp>
        <p:pic>
          <p:nvPicPr>
            <p:cNvPr id="134162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292" y="1319213"/>
              <a:ext cx="1450090" cy="444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4163" name="Picture 1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328" y="1379263"/>
              <a:ext cx="357986" cy="387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4170" name="Picture 26" descr="C:\Users\14954\AppData\Roaming\Tencent\Users\1048563717\QQ\WinTemp\RichOle\KV$98X}DAE1NB8IILRMOG4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614" y="1260163"/>
            <a:ext cx="3992647" cy="63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16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77"/>
    </mc:Choice>
    <mc:Fallback xmlns="">
      <p:transition spd="slow" advTm="54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430907"/>
              </p:ext>
            </p:extLst>
          </p:nvPr>
        </p:nvGraphicFramePr>
        <p:xfrm>
          <a:off x="2143125" y="838200"/>
          <a:ext cx="9263063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9" name="Document" r:id="rId5" imgW="8087054" imgH="1000800" progId="Word.Document.8">
                  <p:embed/>
                </p:oleObj>
              </mc:Choice>
              <mc:Fallback>
                <p:oleObj name="Document" r:id="rId5" imgW="8087054" imgH="1000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838200"/>
                        <a:ext cx="9263063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55520"/>
              </p:ext>
            </p:extLst>
          </p:nvPr>
        </p:nvGraphicFramePr>
        <p:xfrm>
          <a:off x="2044700" y="2554288"/>
          <a:ext cx="888682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0" name="Document" r:id="rId8" imgW="8048994" imgH="1000800" progId="Word.Document.8">
                  <p:embed/>
                </p:oleObj>
              </mc:Choice>
              <mc:Fallback>
                <p:oleObj name="Document" r:id="rId8" imgW="8048994" imgH="1000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2554288"/>
                        <a:ext cx="8886825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173956"/>
              </p:ext>
            </p:extLst>
          </p:nvPr>
        </p:nvGraphicFramePr>
        <p:xfrm>
          <a:off x="8463683" y="937558"/>
          <a:ext cx="161713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1" name="文档" r:id="rId10" imgW="1226311" imgH="860100" progId="Word.Document.8">
                  <p:embed/>
                </p:oleObj>
              </mc:Choice>
              <mc:Fallback>
                <p:oleObj name="文档" r:id="rId10" imgW="1226311" imgH="8601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3683" y="937558"/>
                        <a:ext cx="1617133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-1" y="153563"/>
            <a:ext cx="4927989" cy="635108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利用基本不等式求最值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3514702" y="1694576"/>
            <a:ext cx="2454707" cy="799679"/>
            <a:chOff x="4766462" y="1707650"/>
            <a:chExt cx="2454707" cy="799679"/>
          </a:xfrm>
        </p:grpSpPr>
        <p:pic>
          <p:nvPicPr>
            <p:cNvPr id="96315" name="Picture 5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462" y="1861351"/>
              <a:ext cx="841677" cy="479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组合 1"/>
            <p:cNvGrpSpPr/>
            <p:nvPr/>
          </p:nvGrpSpPr>
          <p:grpSpPr>
            <a:xfrm>
              <a:off x="6049781" y="1707650"/>
              <a:ext cx="641350" cy="799679"/>
              <a:chOff x="6529388" y="1707650"/>
              <a:chExt cx="641350" cy="799679"/>
            </a:xfrm>
          </p:grpSpPr>
          <p:pic>
            <p:nvPicPr>
              <p:cNvPr id="96316" name="Picture 60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9388" y="1764379"/>
                <a:ext cx="641350" cy="742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6317" name="Picture 6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1951" y="1707650"/>
                <a:ext cx="219342" cy="393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6318" name="Picture 6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024" y="1941581"/>
              <a:ext cx="335385" cy="379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319" name="Picture 6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411" y="1919315"/>
              <a:ext cx="479758" cy="504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003304" y="1867136"/>
            <a:ext cx="921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分析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96320" name="Picture 6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97" y="3442285"/>
            <a:ext cx="3490476" cy="91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321" name="Picture 6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563" y="4295095"/>
            <a:ext cx="6813465" cy="192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7277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80"/>
    </mc:Choice>
    <mc:Fallback xmlns="">
      <p:transition spd="slow" advTm="74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497792"/>
              </p:ext>
            </p:extLst>
          </p:nvPr>
        </p:nvGraphicFramePr>
        <p:xfrm>
          <a:off x="1835150" y="767817"/>
          <a:ext cx="9975850" cy="900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6" name="Document" r:id="rId4" imgW="8355629" imgH="815040" progId="Word.Document.8">
                  <p:embed/>
                </p:oleObj>
              </mc:Choice>
              <mc:Fallback>
                <p:oleObj name="Document" r:id="rId4" imgW="8355629" imgH="8150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767817"/>
                        <a:ext cx="9975850" cy="900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873616"/>
              </p:ext>
            </p:extLst>
          </p:nvPr>
        </p:nvGraphicFramePr>
        <p:xfrm>
          <a:off x="3036888" y="3057525"/>
          <a:ext cx="9918700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7" name="Document" r:id="rId7" imgW="8659033" imgH="3077280" progId="Word.Document.8">
                  <p:embed/>
                </p:oleObj>
              </mc:Choice>
              <mc:Fallback>
                <p:oleObj name="Document" r:id="rId7" imgW="8659033" imgH="30772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3057525"/>
                        <a:ext cx="9918700" cy="351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跟踪训练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0518422" y="658002"/>
                <a:ext cx="840423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422" y="658002"/>
                <a:ext cx="840423" cy="50520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673221"/>
              </p:ext>
            </p:extLst>
          </p:nvPr>
        </p:nvGraphicFramePr>
        <p:xfrm>
          <a:off x="3686830" y="1375090"/>
          <a:ext cx="3851595" cy="88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8" name="Document" r:id="rId11" imgW="4479565" imgH="1029924" progId="Word.Document.8">
                  <p:embed/>
                </p:oleObj>
              </mc:Choice>
              <mc:Fallback>
                <p:oleObj name="Document" r:id="rId11" imgW="4479565" imgH="1029924" progId="Word.Document.8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830" y="1375090"/>
                        <a:ext cx="3851595" cy="883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63994" y="1437205"/>
            <a:ext cx="921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分析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852685"/>
              </p:ext>
            </p:extLst>
          </p:nvPr>
        </p:nvGraphicFramePr>
        <p:xfrm>
          <a:off x="3448850" y="2115156"/>
          <a:ext cx="38449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9" name="Document" r:id="rId14" imgW="4479565" imgH="1027407" progId="Word.Document.8">
                  <p:embed/>
                </p:oleObj>
              </mc:Choice>
              <mc:Fallback>
                <p:oleObj name="Document" r:id="rId14" imgW="4479565" imgH="1027407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850" y="2115156"/>
                        <a:ext cx="384492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3511018" y="2764853"/>
            <a:ext cx="5757316" cy="734217"/>
            <a:chOff x="3511018" y="2764853"/>
            <a:chExt cx="5757316" cy="734217"/>
          </a:xfrm>
        </p:grpSpPr>
        <p:pic>
          <p:nvPicPr>
            <p:cNvPr id="153614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953" y="2764853"/>
              <a:ext cx="5031381" cy="734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511018" y="2829685"/>
              <a:ext cx="1235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宋体" pitchFamily="2" charset="-122"/>
                  <a:ea typeface="宋体" pitchFamily="2" charset="-122"/>
                </a:rPr>
                <a:t>可得</a:t>
              </a:r>
              <a:endParaRPr lang="zh-CN" altLang="en-US" sz="2400" b="1" dirty="0">
                <a:latin typeface="宋体" pitchFamily="2" charset="-122"/>
                <a:ea typeface="宋体" pitchFamily="2" charset="-122"/>
              </a:endParaRPr>
            </a:p>
          </p:txBody>
        </p:sp>
      </p:grpSp>
      <p:pic>
        <p:nvPicPr>
          <p:cNvPr id="153617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01" y="2174157"/>
            <a:ext cx="692407" cy="52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2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" y="1"/>
            <a:ext cx="4816305" cy="788670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利用基本不等式求最值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239712"/>
              </p:ext>
            </p:extLst>
          </p:nvPr>
        </p:nvGraphicFramePr>
        <p:xfrm>
          <a:off x="2289175" y="1347788"/>
          <a:ext cx="8662988" cy="531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4" name="Document" r:id="rId4" imgW="9141606" imgH="5633280" progId="Word.Document.8">
                  <p:embed/>
                </p:oleObj>
              </mc:Choice>
              <mc:Fallback>
                <p:oleObj name="Document" r:id="rId4" imgW="9141606" imgH="56332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1347788"/>
                        <a:ext cx="8662988" cy="531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6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9"/>
    </mc:Choice>
    <mc:Fallback xmlns="">
      <p:transition spd="slow" advTm="55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541845"/>
              </p:ext>
            </p:extLst>
          </p:nvPr>
        </p:nvGraphicFramePr>
        <p:xfrm>
          <a:off x="1828800" y="1054100"/>
          <a:ext cx="8955088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2" name="Document" r:id="rId5" imgW="8048994" imgH="2097360" progId="Word.Document.8">
                  <p:embed/>
                </p:oleObj>
              </mc:Choice>
              <mc:Fallback>
                <p:oleObj name="Document" r:id="rId5" imgW="8048994" imgH="2097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54100"/>
                        <a:ext cx="8955088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666145"/>
              </p:ext>
            </p:extLst>
          </p:nvPr>
        </p:nvGraphicFramePr>
        <p:xfrm>
          <a:off x="1575042" y="3967236"/>
          <a:ext cx="9848850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3" name="Document" r:id="rId8" imgW="8596916" imgH="2438640" progId="Word.Document.8">
                  <p:embed/>
                </p:oleObj>
              </mc:Choice>
              <mc:Fallback>
                <p:oleObj name="Document" r:id="rId8" imgW="8596916" imgH="24386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5042" y="3967236"/>
                        <a:ext cx="9848850" cy="278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508043"/>
              </p:ext>
            </p:extLst>
          </p:nvPr>
        </p:nvGraphicFramePr>
        <p:xfrm>
          <a:off x="2927075" y="2710627"/>
          <a:ext cx="2192867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4" name="文档" r:id="rId10" imgW="1663734" imgH="642645" progId="Word.Document.8">
                  <p:embed/>
                </p:oleObj>
              </mc:Choice>
              <mc:Fallback>
                <p:oleObj name="文档" r:id="rId10" imgW="1663734" imgH="64264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075" y="2710627"/>
                        <a:ext cx="2192867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-1" y="1"/>
            <a:ext cx="4997789" cy="788670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利用基本不等式求最值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12708" y="3367415"/>
            <a:ext cx="921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分析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54360" y="3309179"/>
            <a:ext cx="5311604" cy="559602"/>
            <a:chOff x="5954360" y="3309179"/>
            <a:chExt cx="5311604" cy="559602"/>
          </a:xfrm>
        </p:grpSpPr>
        <p:pic>
          <p:nvPicPr>
            <p:cNvPr id="98363" name="Picture 5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4237" y="3309179"/>
              <a:ext cx="1751727" cy="558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954360" y="3376338"/>
              <a:ext cx="355987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>
                  <a:latin typeface="楷体" pitchFamily="49" charset="-122"/>
                  <a:ea typeface="楷体" pitchFamily="49" charset="-122"/>
                </a:rPr>
                <a:t>，</a:t>
              </a:r>
              <a:r>
                <a:rPr lang="zh-CN" altLang="en-US" sz="2600" b="1" dirty="0" smtClean="0">
                  <a:latin typeface="楷体" pitchFamily="49" charset="-122"/>
                  <a:ea typeface="楷体" pitchFamily="49" charset="-122"/>
                </a:rPr>
                <a:t>构造乘积为定值结构</a:t>
              </a:r>
              <a:r>
                <a:rPr lang="en-US" altLang="zh-CN" sz="2600" b="1" dirty="0" smtClean="0">
                  <a:latin typeface="楷体" pitchFamily="49" charset="-122"/>
                  <a:ea typeface="楷体" pitchFamily="49" charset="-122"/>
                </a:rPr>
                <a:t>,</a:t>
              </a:r>
              <a:endParaRPr lang="zh-CN" altLang="en-US" sz="2600" b="1" dirty="0">
                <a:latin typeface="楷体" pitchFamily="49" charset="-122"/>
                <a:ea typeface="楷体" pitchFamily="49" charset="-122"/>
              </a:endParaRPr>
            </a:p>
          </p:txBody>
        </p:sp>
      </p:grpSp>
      <p:pic>
        <p:nvPicPr>
          <p:cNvPr id="98364" name="Picture 6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69" y="3280560"/>
            <a:ext cx="2826964" cy="63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1479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49"/>
    </mc:Choice>
    <mc:Fallback xmlns="">
      <p:transition spd="slow" advTm="76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402266"/>
              </p:ext>
            </p:extLst>
          </p:nvPr>
        </p:nvGraphicFramePr>
        <p:xfrm>
          <a:off x="2205038" y="690563"/>
          <a:ext cx="9158287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0" name="Document" r:id="rId5" imgW="8068024" imgH="2416320" progId="Word.Document.8">
                  <p:embed/>
                </p:oleObj>
              </mc:Choice>
              <mc:Fallback>
                <p:oleObj name="Document" r:id="rId5" imgW="8068024" imgH="24163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690563"/>
                        <a:ext cx="9158287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919215"/>
              </p:ext>
            </p:extLst>
          </p:nvPr>
        </p:nvGraphicFramePr>
        <p:xfrm>
          <a:off x="1682750" y="2771775"/>
          <a:ext cx="85994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1" name="Document" r:id="rId8" imgW="8045763" imgH="911160" progId="Word.Document.8">
                  <p:embed/>
                </p:oleObj>
              </mc:Choice>
              <mc:Fallback>
                <p:oleObj name="Document" r:id="rId8" imgW="8045763" imgH="911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2771775"/>
                        <a:ext cx="8599488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863557"/>
              </p:ext>
            </p:extLst>
          </p:nvPr>
        </p:nvGraphicFramePr>
        <p:xfrm>
          <a:off x="3874566" y="1451871"/>
          <a:ext cx="1702041" cy="978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2" name="文档" r:id="rId10" imgW="1464759" imgH="1118958" progId="Word.Document.8">
                  <p:embed/>
                </p:oleObj>
              </mc:Choice>
              <mc:Fallback>
                <p:oleObj name="文档" r:id="rId10" imgW="1464759" imgH="111895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4566" y="1451871"/>
                        <a:ext cx="1702041" cy="978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-1" y="1"/>
            <a:ext cx="5074571" cy="788670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利用基本不等式求最值</a:t>
            </a:r>
            <a:endParaRPr lang="zh-CN" altLang="en-US" dirty="0"/>
          </a:p>
        </p:txBody>
      </p:sp>
      <p:pic>
        <p:nvPicPr>
          <p:cNvPr id="99384" name="Picture 5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21" y="3409122"/>
            <a:ext cx="4154718" cy="91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85" name="Picture 5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09" y="4324568"/>
            <a:ext cx="5780875" cy="168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358916" y="2687360"/>
            <a:ext cx="1472815" cy="7678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8210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41"/>
    </mc:Choice>
    <mc:Fallback xmlns="">
      <p:transition spd="slow" advTm="57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443936"/>
              </p:ext>
            </p:extLst>
          </p:nvPr>
        </p:nvGraphicFramePr>
        <p:xfrm>
          <a:off x="2165180" y="282513"/>
          <a:ext cx="9542463" cy="44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8" name="Document" r:id="rId5" imgW="8906065" imgH="4211640" progId="Word.Document.8">
                  <p:embed/>
                </p:oleObj>
              </mc:Choice>
              <mc:Fallback>
                <p:oleObj name="Document" r:id="rId5" imgW="8906065" imgH="42116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180" y="282513"/>
                        <a:ext cx="9542463" cy="448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021397" y="2310734"/>
            <a:ext cx="886781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400" dirty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知识回顾</a:t>
            </a:r>
            <a:endParaRPr lang="zh-CN" altLang="en-US" dirty="0"/>
          </a:p>
        </p:txBody>
      </p:sp>
      <p:pic>
        <p:nvPicPr>
          <p:cNvPr id="12597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60" y="3357648"/>
            <a:ext cx="895985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651449" y="3230611"/>
            <a:ext cx="1197764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3300"/>
                </a:solidFill>
              </a:rPr>
              <a:t>不小于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064104" y="994979"/>
            <a:ext cx="1493751" cy="2097419"/>
            <a:chOff x="5064104" y="994979"/>
            <a:chExt cx="1493751" cy="2097419"/>
          </a:xfrm>
        </p:grpSpPr>
        <p:sp>
          <p:nvSpPr>
            <p:cNvPr id="11" name="圆角矩形标注 10"/>
            <p:cNvSpPr/>
            <p:nvPr/>
          </p:nvSpPr>
          <p:spPr>
            <a:xfrm>
              <a:off x="5064104" y="994979"/>
              <a:ext cx="1493751" cy="614253"/>
            </a:xfrm>
            <a:prstGeom prst="wedgeRoundRectCallout">
              <a:avLst>
                <a:gd name="adj1" fmla="val -2142"/>
                <a:gd name="adj2" fmla="val 109091"/>
                <a:gd name="adj3" fmla="val 16667"/>
              </a:avLst>
            </a:prstGeom>
            <a:solidFill>
              <a:srgbClr val="FFD0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078063" y="1117439"/>
              <a:ext cx="1479792" cy="1974959"/>
              <a:chOff x="5078063" y="1117439"/>
              <a:chExt cx="1479792" cy="197495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5465460" y="1990733"/>
                <a:ext cx="732916" cy="110166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078063" y="1117439"/>
                <a:ext cx="14797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算术平均数</a:t>
                </a:r>
                <a:endParaRPr lang="zh-CN" altLang="en-US" dirty="0"/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557855" y="1001959"/>
            <a:ext cx="1701991" cy="2075319"/>
            <a:chOff x="6557855" y="1001959"/>
            <a:chExt cx="1701991" cy="2075319"/>
          </a:xfrm>
        </p:grpSpPr>
        <p:sp>
          <p:nvSpPr>
            <p:cNvPr id="9" name="矩形 8"/>
            <p:cNvSpPr/>
            <p:nvPr/>
          </p:nvSpPr>
          <p:spPr>
            <a:xfrm>
              <a:off x="6557855" y="1975613"/>
              <a:ext cx="621234" cy="11016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6" name="圆角矩形标注 15"/>
            <p:cNvSpPr/>
            <p:nvPr/>
          </p:nvSpPr>
          <p:spPr>
            <a:xfrm>
              <a:off x="6766095" y="1001959"/>
              <a:ext cx="1493751" cy="614253"/>
            </a:xfrm>
            <a:prstGeom prst="wedgeRoundRectCallout">
              <a:avLst>
                <a:gd name="adj1" fmla="val -39057"/>
                <a:gd name="adj2" fmla="val 103409"/>
                <a:gd name="adj3" fmla="val 16667"/>
              </a:avLst>
            </a:prstGeom>
            <a:solidFill>
              <a:srgbClr val="FFD0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28915" y="1117439"/>
              <a:ext cx="1430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几何平均数</a:t>
              </a:r>
              <a:endParaRPr lang="zh-CN" altLang="en-US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755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848202"/>
              </p:ext>
            </p:extLst>
          </p:nvPr>
        </p:nvGraphicFramePr>
        <p:xfrm>
          <a:off x="1857375" y="1193800"/>
          <a:ext cx="9750425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90" name="Document" r:id="rId5" imgW="8048994" imgH="1503360" progId="Word.Document.8">
                  <p:embed/>
                </p:oleObj>
              </mc:Choice>
              <mc:Fallback>
                <p:oleObj name="Document" r:id="rId5" imgW="8048994" imgH="1503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1193800"/>
                        <a:ext cx="9750425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584"/>
              </p:ext>
            </p:extLst>
          </p:nvPr>
        </p:nvGraphicFramePr>
        <p:xfrm>
          <a:off x="2017713" y="3441700"/>
          <a:ext cx="72802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91" name="Document" r:id="rId8" imgW="6476681" imgH="956160" progId="Word.Document.8">
                  <p:embed/>
                </p:oleObj>
              </mc:Choice>
              <mc:Fallback>
                <p:oleObj name="Document" r:id="rId8" imgW="6476681" imgH="956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3441700"/>
                        <a:ext cx="72802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302519"/>
              </p:ext>
            </p:extLst>
          </p:nvPr>
        </p:nvGraphicFramePr>
        <p:xfrm>
          <a:off x="10620513" y="1332724"/>
          <a:ext cx="1428749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92" name="文档" r:id="rId10" imgW="1082709" imgH="667847" progId="Word.Document.8">
                  <p:embed/>
                </p:oleObj>
              </mc:Choice>
              <mc:Fallback>
                <p:oleObj name="文档" r:id="rId10" imgW="1082709" imgH="66784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513" y="1332724"/>
                        <a:ext cx="1428749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-1" y="1"/>
            <a:ext cx="5060611" cy="788670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利用基本不等式求最值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33503" y="2528787"/>
            <a:ext cx="921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分析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00417" name="Picture 6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10" y="2528787"/>
            <a:ext cx="6387494" cy="77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927140"/>
              </p:ext>
            </p:extLst>
          </p:nvPr>
        </p:nvGraphicFramePr>
        <p:xfrm>
          <a:off x="9470369" y="2528787"/>
          <a:ext cx="741593" cy="105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93" name="文档" r:id="rId14" imgW="573510" imgH="907623" progId="Word.Document.8">
                  <p:embed/>
                </p:oleObj>
              </mc:Choice>
              <mc:Fallback>
                <p:oleObj name="文档" r:id="rId14" imgW="573510" imgH="907623" progId="Word.Document.8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0369" y="2528787"/>
                        <a:ext cx="741593" cy="105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423" name="Picture 7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443" y="4214260"/>
            <a:ext cx="5524356" cy="89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24" name="Picture 7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11" y="5257388"/>
            <a:ext cx="4643073" cy="8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425" name="Picture 7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13" y="2187166"/>
            <a:ext cx="1026738" cy="43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788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28"/>
    </mc:Choice>
    <mc:Fallback xmlns="">
      <p:transition spd="slow" advTm="82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224685"/>
              </p:ext>
            </p:extLst>
          </p:nvPr>
        </p:nvGraphicFramePr>
        <p:xfrm>
          <a:off x="2087563" y="1465263"/>
          <a:ext cx="8445500" cy="496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4" name="Document" r:id="rId4" imgW="9102828" imgH="5378400" progId="Word.Document.8">
                  <p:embed/>
                </p:oleObj>
              </mc:Choice>
              <mc:Fallback>
                <p:oleObj name="Document" r:id="rId4" imgW="9102828" imgH="5378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1465263"/>
                        <a:ext cx="8445500" cy="496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5221154" cy="788670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利用基本不等式求最值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19"/>
    </mc:Choice>
    <mc:Fallback xmlns="">
      <p:transition spd="slow" advTm="32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41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05481"/>
              </p:ext>
            </p:extLst>
          </p:nvPr>
        </p:nvGraphicFramePr>
        <p:xfrm>
          <a:off x="1577168" y="858838"/>
          <a:ext cx="9129712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7" name="Document" r:id="rId5" imgW="8048994" imgH="1778760" progId="Word.Document.8">
                  <p:embed/>
                </p:oleObj>
              </mc:Choice>
              <mc:Fallback>
                <p:oleObj name="Document" r:id="rId5" imgW="8048994" imgH="17787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168" y="858838"/>
                        <a:ext cx="9129712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1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717281"/>
              </p:ext>
            </p:extLst>
          </p:nvPr>
        </p:nvGraphicFramePr>
        <p:xfrm>
          <a:off x="2872770" y="2162491"/>
          <a:ext cx="140758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8" name="文档" r:id="rId7" imgW="1062243" imgH="584321" progId="Word.Document.8">
                  <p:embed/>
                </p:oleObj>
              </mc:Choice>
              <mc:Fallback>
                <p:oleObj name="文档" r:id="rId7" imgW="1062243" imgH="58432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770" y="2162491"/>
                        <a:ext cx="140758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0" y="181483"/>
            <a:ext cx="5081551" cy="607187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利用基本不等式求最值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6135554" y="2059145"/>
            <a:ext cx="956281" cy="69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8940412" y="2002141"/>
            <a:ext cx="956281" cy="69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357081" y="1416971"/>
            <a:ext cx="425789" cy="649154"/>
          </a:xfrm>
          <a:prstGeom prst="rect">
            <a:avLst/>
          </a:prstGeom>
          <a:noFill/>
          <a:ln w="254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6784708" y="2066125"/>
            <a:ext cx="785267" cy="411829"/>
            <a:chOff x="6784708" y="2066125"/>
            <a:chExt cx="785267" cy="41182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7569975" y="2066125"/>
              <a:ext cx="0" cy="40484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784708" y="2463994"/>
              <a:ext cx="78526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6784708" y="2066125"/>
              <a:ext cx="0" cy="41182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1870752" y="2735747"/>
            <a:ext cx="9674225" cy="2262187"/>
            <a:chOff x="1793972" y="2735747"/>
            <a:chExt cx="9674225" cy="2262187"/>
          </a:xfrm>
        </p:grpSpPr>
        <p:graphicFrame>
          <p:nvGraphicFramePr>
            <p:cNvPr id="144415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1710833"/>
                </p:ext>
              </p:extLst>
            </p:nvPr>
          </p:nvGraphicFramePr>
          <p:xfrm>
            <a:off x="1793972" y="2735747"/>
            <a:ext cx="9674225" cy="226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9" name="Document" r:id="rId10" imgW="8843229" imgH="2310120" progId="Word.Document.8">
                    <p:embed/>
                  </p:oleObj>
                </mc:Choice>
                <mc:Fallback>
                  <p:oleObj name="Document" r:id="rId10" imgW="8843229" imgH="231012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972" y="2735747"/>
                          <a:ext cx="9674225" cy="2262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2456" name="Picture 5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626" y="4139229"/>
              <a:ext cx="278410" cy="711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462" name="Picture 6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67" y="4744907"/>
            <a:ext cx="5075445" cy="68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3" name="Picture 6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05" y="4921979"/>
            <a:ext cx="1130201" cy="39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4" name="Picture 6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503" y="5422832"/>
            <a:ext cx="4777916" cy="42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5" name="Picture 6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05" y="5846458"/>
            <a:ext cx="4689026" cy="96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25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79"/>
    </mc:Choice>
    <mc:Fallback xmlns="">
      <p:transition spd="slow" advTm="99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62239"/>
              </p:ext>
            </p:extLst>
          </p:nvPr>
        </p:nvGraphicFramePr>
        <p:xfrm>
          <a:off x="2890083" y="3357563"/>
          <a:ext cx="8696325" cy="314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3" name="Document" r:id="rId5" imgW="8122601" imgH="2952360" progId="Word.Document.8">
                  <p:embed/>
                </p:oleObj>
              </mc:Choice>
              <mc:Fallback>
                <p:oleObj name="Document" r:id="rId5" imgW="8122601" imgH="2952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083" y="3357563"/>
                        <a:ext cx="8696325" cy="314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4858186" cy="788670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利用基本不等式求最值</a:t>
            </a:r>
            <a:endParaRPr lang="zh-CN" altLang="en-US" dirty="0"/>
          </a:p>
        </p:txBody>
      </p:sp>
      <p:pic>
        <p:nvPicPr>
          <p:cNvPr id="10344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40" y="866973"/>
            <a:ext cx="5517229" cy="154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45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01" y="2408553"/>
            <a:ext cx="7165599" cy="95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867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21"/>
    </mc:Choice>
    <mc:Fallback xmlns="">
      <p:transition spd="slow" advTm="70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508322"/>
              </p:ext>
            </p:extLst>
          </p:nvPr>
        </p:nvGraphicFramePr>
        <p:xfrm>
          <a:off x="2205038" y="1598613"/>
          <a:ext cx="8837612" cy="368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3" name="Document" r:id="rId4" imgW="8024219" imgH="3357720" progId="Word.Document.8">
                  <p:embed/>
                </p:oleObj>
              </mc:Choice>
              <mc:Fallback>
                <p:oleObj name="Document" r:id="rId4" imgW="8024219" imgH="3357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1598613"/>
                        <a:ext cx="8837612" cy="368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-1" y="1"/>
            <a:ext cx="4872147" cy="788670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利用基本不等式求最值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08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7"/>
    </mc:Choice>
    <mc:Fallback xmlns="">
      <p:transition spd="slow" advTm="2913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-886481" y="0"/>
            <a:ext cx="6379861" cy="788670"/>
          </a:xfrm>
        </p:spPr>
        <p:txBody>
          <a:bodyPr>
            <a:normAutofit/>
          </a:bodyPr>
          <a:lstStyle/>
          <a:p>
            <a:r>
              <a:rPr lang="zh-CN" altLang="zh-CN" dirty="0" smtClean="0"/>
              <a:t>解决</a:t>
            </a:r>
            <a:r>
              <a:rPr lang="zh-CN" altLang="zh-CN" dirty="0"/>
              <a:t>实际问题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77912"/>
              </p:ext>
            </p:extLst>
          </p:nvPr>
        </p:nvGraphicFramePr>
        <p:xfrm>
          <a:off x="2436813" y="865188"/>
          <a:ext cx="8877300" cy="350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39" name="Document" r:id="rId5" imgW="8480222" imgH="3360960" progId="Word.Document.8">
                  <p:embed/>
                </p:oleObj>
              </mc:Choice>
              <mc:Fallback>
                <p:oleObj name="Document" r:id="rId5" imgW="8480222" imgH="33609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865188"/>
                        <a:ext cx="8877300" cy="350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266119"/>
              </p:ext>
            </p:extLst>
          </p:nvPr>
        </p:nvGraphicFramePr>
        <p:xfrm>
          <a:off x="2026037" y="5408312"/>
          <a:ext cx="9659937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0" name="Document" r:id="rId8" imgW="9015577" imgH="1505160" progId="Word.Document.8">
                  <p:embed/>
                </p:oleObj>
              </mc:Choice>
              <mc:Fallback>
                <p:oleObj name="Document" r:id="rId8" imgW="9015577" imgH="15051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6037" y="5408312"/>
                        <a:ext cx="9659937" cy="160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008250"/>
              </p:ext>
            </p:extLst>
          </p:nvPr>
        </p:nvGraphicFramePr>
        <p:xfrm>
          <a:off x="1954557" y="3907738"/>
          <a:ext cx="10101262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1" name="Document" r:id="rId11" imgW="10563474" imgH="1877400" progId="Word.Document.8">
                  <p:embed/>
                </p:oleObj>
              </mc:Choice>
              <mc:Fallback>
                <p:oleObj name="Document" r:id="rId11" imgW="10563474" imgH="1877400" progId="Word.Document.8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557" y="3907738"/>
                        <a:ext cx="10101262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8244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65"/>
    </mc:Choice>
    <mc:Fallback xmlns="">
      <p:transition spd="slow" advTm="46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389121"/>
              </p:ext>
            </p:extLst>
          </p:nvPr>
        </p:nvGraphicFramePr>
        <p:xfrm>
          <a:off x="2887920" y="5130586"/>
          <a:ext cx="9764712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3" name="Document" r:id="rId5" imgW="9847154" imgH="2398680" progId="Word.Document.8">
                  <p:embed/>
                </p:oleObj>
              </mc:Choice>
              <mc:Fallback>
                <p:oleObj name="Document" r:id="rId5" imgW="9847154" imgH="2398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920" y="5130586"/>
                        <a:ext cx="9764712" cy="236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540489"/>
              </p:ext>
            </p:extLst>
          </p:nvPr>
        </p:nvGraphicFramePr>
        <p:xfrm>
          <a:off x="2108200" y="788988"/>
          <a:ext cx="8893175" cy="350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4" name="Document" r:id="rId8" imgW="8499252" imgH="3360960" progId="Word.Document.8">
                  <p:embed/>
                </p:oleObj>
              </mc:Choice>
              <mc:Fallback>
                <p:oleObj name="Document" r:id="rId8" imgW="8499252" imgH="3360960" progId="Word.Document.8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788988"/>
                        <a:ext cx="8893175" cy="350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/>
              <a:t>解决</a:t>
            </a:r>
            <a:r>
              <a:rPr lang="zh-CN" altLang="zh-CN" dirty="0"/>
              <a:t>实际问题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232132"/>
              </p:ext>
            </p:extLst>
          </p:nvPr>
        </p:nvGraphicFramePr>
        <p:xfrm>
          <a:off x="2003555" y="3606071"/>
          <a:ext cx="8564562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5" name="Document" r:id="rId11" imgW="8957769" imgH="1910160" progId="Word.Document.8">
                  <p:embed/>
                </p:oleObj>
              </mc:Choice>
              <mc:Fallback>
                <p:oleObj name="Document" r:id="rId11" imgW="8957769" imgH="191016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555" y="3606071"/>
                        <a:ext cx="8564562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6580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02"/>
    </mc:Choice>
    <mc:Fallback xmlns="">
      <p:transition spd="slow" advTm="38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662807"/>
              </p:ext>
            </p:extLst>
          </p:nvPr>
        </p:nvGraphicFramePr>
        <p:xfrm>
          <a:off x="1997075" y="495300"/>
          <a:ext cx="8821738" cy="578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3" name="Document" r:id="rId4" imgW="8431749" imgH="5540040" progId="Word.Document.8">
                  <p:embed/>
                </p:oleObj>
              </mc:Choice>
              <mc:Fallback>
                <p:oleObj name="Document" r:id="rId4" imgW="8431749" imgH="55400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495300"/>
                        <a:ext cx="8821738" cy="578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/>
              <a:t>解决</a:t>
            </a:r>
            <a:r>
              <a:rPr lang="zh-CN" altLang="zh-CN" dirty="0"/>
              <a:t>实际问题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56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2"/>
    </mc:Choice>
    <mc:Fallback xmlns="">
      <p:transition spd="slow" advTm="1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6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420523"/>
              </p:ext>
            </p:extLst>
          </p:nvPr>
        </p:nvGraphicFramePr>
        <p:xfrm>
          <a:off x="2289175" y="781050"/>
          <a:ext cx="9067800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20" name="Document" r:id="rId4" imgW="8068024" imgH="3646440" progId="Word.Document.8">
                  <p:embed/>
                </p:oleObj>
              </mc:Choice>
              <mc:Fallback>
                <p:oleObj name="Document" r:id="rId4" imgW="8068024" imgH="364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781050"/>
                        <a:ext cx="9067800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934607"/>
              </p:ext>
            </p:extLst>
          </p:nvPr>
        </p:nvGraphicFramePr>
        <p:xfrm>
          <a:off x="1974777" y="4418085"/>
          <a:ext cx="9953625" cy="374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21" name="Document" r:id="rId7" imgW="11293797" imgH="4254840" progId="Word.Document.8">
                  <p:embed/>
                </p:oleObj>
              </mc:Choice>
              <mc:Fallback>
                <p:oleObj name="Document" r:id="rId7" imgW="11293797" imgH="42548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777" y="4418085"/>
                        <a:ext cx="9953625" cy="374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566941"/>
              </p:ext>
            </p:extLst>
          </p:nvPr>
        </p:nvGraphicFramePr>
        <p:xfrm>
          <a:off x="8869238" y="1563554"/>
          <a:ext cx="609600" cy="901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22" name="文档" r:id="rId9" imgW="463111" imgH="766493" progId="Word.Document.8">
                  <p:embed/>
                </p:oleObj>
              </mc:Choice>
              <mc:Fallback>
                <p:oleObj name="文档" r:id="rId9" imgW="463111" imgH="76649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9238" y="1563554"/>
                        <a:ext cx="609600" cy="9018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-1" y="1"/>
            <a:ext cx="5081551" cy="788670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基本不等式的综合应用</a:t>
            </a:r>
            <a:endParaRPr lang="zh-CN" altLang="en-US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377903"/>
              </p:ext>
            </p:extLst>
          </p:nvPr>
        </p:nvGraphicFramePr>
        <p:xfrm>
          <a:off x="1997026" y="3433835"/>
          <a:ext cx="10050463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23" name="Document" r:id="rId12" imgW="11225936" imgH="1198800" progId="Word.Document.8">
                  <p:embed/>
                </p:oleObj>
              </mc:Choice>
              <mc:Fallback>
                <p:oleObj name="Document" r:id="rId12" imgW="11225936" imgH="1198800" progId="Word.Documen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26" y="3433835"/>
                        <a:ext cx="10050463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19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" y="1"/>
            <a:ext cx="4893087" cy="788670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基本不等式的综合应用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948910"/>
              </p:ext>
            </p:extLst>
          </p:nvPr>
        </p:nvGraphicFramePr>
        <p:xfrm>
          <a:off x="1912938" y="949325"/>
          <a:ext cx="10002837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69" name="Document" r:id="rId4" imgW="8717918" imgH="1549080" progId="Word.Document.8">
                  <p:embed/>
                </p:oleObj>
              </mc:Choice>
              <mc:Fallback>
                <p:oleObj name="Document" r:id="rId4" imgW="8717918" imgH="154908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38" y="949325"/>
                        <a:ext cx="10002837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33736"/>
              </p:ext>
            </p:extLst>
          </p:nvPr>
        </p:nvGraphicFramePr>
        <p:xfrm>
          <a:off x="2281892" y="4335245"/>
          <a:ext cx="90678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70" name="Document" r:id="rId7" imgW="8068024" imgH="2458800" progId="Word.Document.8">
                  <p:embed/>
                </p:oleObj>
              </mc:Choice>
              <mc:Fallback>
                <p:oleObj name="Document" r:id="rId7" imgW="8068024" imgH="245880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892" y="4335245"/>
                        <a:ext cx="9067800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336867"/>
              </p:ext>
            </p:extLst>
          </p:nvPr>
        </p:nvGraphicFramePr>
        <p:xfrm>
          <a:off x="5520385" y="1455774"/>
          <a:ext cx="1150937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71" name="文档" r:id="rId10" imgW="875878" imgH="1160721" progId="Word.Document.8">
                  <p:embed/>
                </p:oleObj>
              </mc:Choice>
              <mc:Fallback>
                <p:oleObj name="文档" r:id="rId10" imgW="875878" imgH="1160721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385" y="1455774"/>
                        <a:ext cx="1150937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401672"/>
              </p:ext>
            </p:extLst>
          </p:nvPr>
        </p:nvGraphicFramePr>
        <p:xfrm>
          <a:off x="2212515" y="2198154"/>
          <a:ext cx="9047163" cy="240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72" name="Document" r:id="rId13" imgW="8048994" imgH="2343240" progId="Word.Document.8">
                  <p:embed/>
                </p:oleObj>
              </mc:Choice>
              <mc:Fallback>
                <p:oleObj name="Document" r:id="rId13" imgW="8048994" imgH="2343240" progId="Word.Document.8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515" y="2198154"/>
                        <a:ext cx="9047163" cy="240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516" name="Picture 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54" y="3497057"/>
            <a:ext cx="1654386" cy="8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6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833567"/>
              </p:ext>
            </p:extLst>
          </p:nvPr>
        </p:nvGraphicFramePr>
        <p:xfrm>
          <a:off x="1744663" y="585788"/>
          <a:ext cx="8599487" cy="222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3" name="Document" r:id="rId5" imgW="8324750" imgH="2154600" progId="Word.Document.8">
                  <p:embed/>
                </p:oleObj>
              </mc:Choice>
              <mc:Fallback>
                <p:oleObj name="Document" r:id="rId5" imgW="8324750" imgH="215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585788"/>
                        <a:ext cx="8599487" cy="222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852445" y="1648640"/>
            <a:ext cx="886781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400" b="1" i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554100"/>
              </p:ext>
            </p:extLst>
          </p:nvPr>
        </p:nvGraphicFramePr>
        <p:xfrm>
          <a:off x="2268140" y="3749990"/>
          <a:ext cx="7860061" cy="2845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4" name="Document" r:id="rId8" imgW="7992263" imgH="2906640" progId="Word.Document.8">
                  <p:embed/>
                </p:oleObj>
              </mc:Choice>
              <mc:Fallback>
                <p:oleObj name="Document" r:id="rId8" imgW="7992263" imgH="2906640" progId="Word.Document.8">
                  <p:embed/>
                  <p:pic>
                    <p:nvPicPr>
                      <p:cNvPr id="0" name="Object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140" y="3749990"/>
                        <a:ext cx="7860061" cy="2845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702754"/>
              </p:ext>
            </p:extLst>
          </p:nvPr>
        </p:nvGraphicFramePr>
        <p:xfrm>
          <a:off x="2380233" y="4416272"/>
          <a:ext cx="7971333" cy="1963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5" name="Document" r:id="rId11" imgW="8068024" imgH="1995480" progId="Word.Document.8">
                  <p:embed/>
                </p:oleObj>
              </mc:Choice>
              <mc:Fallback>
                <p:oleObj name="Document" r:id="rId11" imgW="8068024" imgH="1995480" progId="Word.Document.8">
                  <p:embed/>
                  <p:pic>
                    <p:nvPicPr>
                      <p:cNvPr id="0" name="Object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233" y="4416272"/>
                        <a:ext cx="7971333" cy="1963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746009"/>
              </p:ext>
            </p:extLst>
          </p:nvPr>
        </p:nvGraphicFramePr>
        <p:xfrm>
          <a:off x="2415133" y="5255259"/>
          <a:ext cx="7782870" cy="98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6" name="Document" r:id="rId14" imgW="8087054" imgH="1023840" progId="Word.Document.8">
                  <p:embed/>
                </p:oleObj>
              </mc:Choice>
              <mc:Fallback>
                <p:oleObj name="Document" r:id="rId14" imgW="8087054" imgH="1023840" progId="Word.Document.8">
                  <p:embed/>
                  <p:pic>
                    <p:nvPicPr>
                      <p:cNvPr id="0" name="Object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133" y="5255259"/>
                        <a:ext cx="7782870" cy="980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知识回顾</a:t>
            </a:r>
            <a:endParaRPr lang="zh-CN" altLang="en-US" dirty="0"/>
          </a:p>
        </p:txBody>
      </p:sp>
      <p:pic>
        <p:nvPicPr>
          <p:cNvPr id="124999" name="Picture 7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05" y="2316105"/>
            <a:ext cx="2662382" cy="65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00" name="Picture 7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85" y="2866985"/>
            <a:ext cx="1977203" cy="84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6977994" y="3858572"/>
            <a:ext cx="4546240" cy="681433"/>
            <a:chOff x="6977994" y="3858572"/>
            <a:chExt cx="4546240" cy="681433"/>
          </a:xfrm>
        </p:grpSpPr>
        <p:pic>
          <p:nvPicPr>
            <p:cNvPr id="125062" name="Picture 13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994" y="3858572"/>
              <a:ext cx="4546240" cy="67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6977994" y="3867005"/>
              <a:ext cx="4546240" cy="673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1311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60"/>
    </mc:Choice>
    <mc:Fallback xmlns="">
      <p:transition spd="slow" advTm="64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727263"/>
              </p:ext>
            </p:extLst>
          </p:nvPr>
        </p:nvGraphicFramePr>
        <p:xfrm>
          <a:off x="2457450" y="1054100"/>
          <a:ext cx="8012113" cy="507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7" name="Document" r:id="rId4" imgW="8456883" imgH="5375160" progId="Word.Document.8">
                  <p:embed/>
                </p:oleObj>
              </mc:Choice>
              <mc:Fallback>
                <p:oleObj name="Document" r:id="rId4" imgW="8456883" imgH="53751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1054100"/>
                        <a:ext cx="8012113" cy="507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本课小结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87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291130"/>
              </p:ext>
            </p:extLst>
          </p:nvPr>
        </p:nvGraphicFramePr>
        <p:xfrm>
          <a:off x="1912938" y="1012825"/>
          <a:ext cx="8990012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61" name="Document" r:id="rId4" imgW="8497457" imgH="1635120" progId="Word.Document.8">
                  <p:embed/>
                </p:oleObj>
              </mc:Choice>
              <mc:Fallback>
                <p:oleObj name="Document" r:id="rId4" imgW="8497457" imgH="16351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38" y="1012825"/>
                        <a:ext cx="8990012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874125"/>
              </p:ext>
            </p:extLst>
          </p:nvPr>
        </p:nvGraphicFramePr>
        <p:xfrm>
          <a:off x="2359025" y="2652713"/>
          <a:ext cx="8942388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62" name="Document" r:id="rId7" imgW="8282022" imgH="3505320" progId="Word.Document.8">
                  <p:embed/>
                </p:oleObj>
              </mc:Choice>
              <mc:Fallback>
                <p:oleObj name="Document" r:id="rId7" imgW="8282022" imgH="35053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2652713"/>
                        <a:ext cx="8942388" cy="376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9415"/>
              </p:ext>
            </p:extLst>
          </p:nvPr>
        </p:nvGraphicFramePr>
        <p:xfrm>
          <a:off x="2741796" y="1858734"/>
          <a:ext cx="148378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63" name="文档" r:id="rId9" imgW="1127694" imgH="584321" progId="Word.Document.8">
                  <p:embed/>
                </p:oleObj>
              </mc:Choice>
              <mc:Fallback>
                <p:oleObj name="文档" r:id="rId9" imgW="1127694" imgH="58432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796" y="1858734"/>
                        <a:ext cx="148378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跟踪训练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608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080723"/>
              </p:ext>
            </p:extLst>
          </p:nvPr>
        </p:nvGraphicFramePr>
        <p:xfrm>
          <a:off x="1982363" y="911226"/>
          <a:ext cx="980958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3" name="文档" r:id="rId3" imgW="8640989" imgH="1478983" progId="Word.Document.8">
                  <p:embed/>
                </p:oleObj>
              </mc:Choice>
              <mc:Fallback>
                <p:oleObj name="文档" r:id="rId3" imgW="8640989" imgH="14789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363" y="911226"/>
                        <a:ext cx="980958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858515"/>
              </p:ext>
            </p:extLst>
          </p:nvPr>
        </p:nvGraphicFramePr>
        <p:xfrm>
          <a:off x="2512383" y="1214959"/>
          <a:ext cx="8809037" cy="599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4" name="Document" r:id="rId6" imgW="7836791" imgH="5348160" progId="Word.Document.8">
                  <p:embed/>
                </p:oleObj>
              </mc:Choice>
              <mc:Fallback>
                <p:oleObj name="Document" r:id="rId6" imgW="7836791" imgH="5348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383" y="1214959"/>
                        <a:ext cx="8809037" cy="599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52446"/>
              </p:ext>
            </p:extLst>
          </p:nvPr>
        </p:nvGraphicFramePr>
        <p:xfrm>
          <a:off x="10527800" y="477839"/>
          <a:ext cx="865716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5" name="文档" r:id="rId8" imgW="663885" imgH="926705" progId="Word.Document.8">
                  <p:embed/>
                </p:oleObj>
              </mc:Choice>
              <mc:Fallback>
                <p:oleObj name="文档" r:id="rId8" imgW="663885" imgH="92670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7800" y="477839"/>
                        <a:ext cx="865716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跟踪训练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534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53130"/>
              </p:ext>
            </p:extLst>
          </p:nvPr>
        </p:nvGraphicFramePr>
        <p:xfrm>
          <a:off x="2309813" y="1150938"/>
          <a:ext cx="9067800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5" name="Document" r:id="rId4" imgW="8485967" imgH="4906800" progId="Word.Document.8">
                  <p:embed/>
                </p:oleObj>
              </mc:Choice>
              <mc:Fallback>
                <p:oleObj name="Document" r:id="rId4" imgW="8485967" imgH="4906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1150938"/>
                        <a:ext cx="9067800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跟踪训练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516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746395"/>
              </p:ext>
            </p:extLst>
          </p:nvPr>
        </p:nvGraphicFramePr>
        <p:xfrm>
          <a:off x="1947863" y="1508125"/>
          <a:ext cx="9004300" cy="441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0" name="Document" r:id="rId4" imgW="8424568" imgH="4149720" progId="Word.Document.8">
                  <p:embed/>
                </p:oleObj>
              </mc:Choice>
              <mc:Fallback>
                <p:oleObj name="Document" r:id="rId4" imgW="8424568" imgH="4149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1508125"/>
                        <a:ext cx="9004300" cy="441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跟踪训练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734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551737"/>
              </p:ext>
            </p:extLst>
          </p:nvPr>
        </p:nvGraphicFramePr>
        <p:xfrm>
          <a:off x="1968403" y="975732"/>
          <a:ext cx="8829893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3" name="文档" r:id="rId3" imgW="8482058" imgH="5002549" progId="Word.Document.8">
                  <p:embed/>
                </p:oleObj>
              </mc:Choice>
              <mc:Fallback>
                <p:oleObj name="文档" r:id="rId3" imgW="8482058" imgH="500254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403" y="975732"/>
                        <a:ext cx="8829893" cy="479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跟踪训练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96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3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995598"/>
              </p:ext>
            </p:extLst>
          </p:nvPr>
        </p:nvGraphicFramePr>
        <p:xfrm>
          <a:off x="1856139" y="530322"/>
          <a:ext cx="9353550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8" name="Document" r:id="rId4" imgW="8087054" imgH="2986200" progId="Word.Document.8">
                  <p:embed/>
                </p:oleObj>
              </mc:Choice>
              <mc:Fallback>
                <p:oleObj name="Document" r:id="rId4" imgW="8087054" imgH="2986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139" y="530322"/>
                        <a:ext cx="9353550" cy="344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980219"/>
              </p:ext>
            </p:extLst>
          </p:nvPr>
        </p:nvGraphicFramePr>
        <p:xfrm>
          <a:off x="2003425" y="2854325"/>
          <a:ext cx="10023475" cy="483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9" name="Document" r:id="rId7" imgW="8921863" imgH="4313160" progId="Word.Document.8">
                  <p:embed/>
                </p:oleObj>
              </mc:Choice>
              <mc:Fallback>
                <p:oleObj name="Document" r:id="rId7" imgW="8921863" imgH="4313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2854325"/>
                        <a:ext cx="10023475" cy="483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218043"/>
              </p:ext>
            </p:extLst>
          </p:nvPr>
        </p:nvGraphicFramePr>
        <p:xfrm>
          <a:off x="10531323" y="1480363"/>
          <a:ext cx="941916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0" name="文档" r:id="rId9" imgW="723813" imgH="650903" progId="Word.Document.8">
                  <p:embed/>
                </p:oleObj>
              </mc:Choice>
              <mc:Fallback>
                <p:oleObj name="文档" r:id="rId9" imgW="723813" imgH="6509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1323" y="1480363"/>
                        <a:ext cx="941916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跟踪训练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640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5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9642"/>
              </p:ext>
            </p:extLst>
          </p:nvPr>
        </p:nvGraphicFramePr>
        <p:xfrm>
          <a:off x="2058988" y="788988"/>
          <a:ext cx="9088437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2" name="Document" r:id="rId4" imgW="8087054" imgH="1504080" progId="Word.Document.8">
                  <p:embed/>
                </p:oleObj>
              </mc:Choice>
              <mc:Fallback>
                <p:oleObj name="Document" r:id="rId4" imgW="8087054" imgH="15040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788988"/>
                        <a:ext cx="9088437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47393"/>
              </p:ext>
            </p:extLst>
          </p:nvPr>
        </p:nvGraphicFramePr>
        <p:xfrm>
          <a:off x="2205038" y="2527300"/>
          <a:ext cx="8697912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3" name="Document" r:id="rId7" imgW="7977542" imgH="3949560" progId="Word.Document.8">
                  <p:embed/>
                </p:oleObj>
              </mc:Choice>
              <mc:Fallback>
                <p:oleObj name="Document" r:id="rId7" imgW="7977542" imgH="3949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2527300"/>
                        <a:ext cx="8697912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450844"/>
              </p:ext>
            </p:extLst>
          </p:nvPr>
        </p:nvGraphicFramePr>
        <p:xfrm>
          <a:off x="5990765" y="1172665"/>
          <a:ext cx="641349" cy="839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4" name="文档" r:id="rId9" imgW="491373" imgH="868381" progId="Word.Document.8">
                  <p:embed/>
                </p:oleObj>
              </mc:Choice>
              <mc:Fallback>
                <p:oleObj name="文档" r:id="rId9" imgW="491373" imgH="8683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765" y="1172665"/>
                        <a:ext cx="641349" cy="839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跟踪训练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491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跟踪训练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208391"/>
              </p:ext>
            </p:extLst>
          </p:nvPr>
        </p:nvGraphicFramePr>
        <p:xfrm>
          <a:off x="1207469" y="77230"/>
          <a:ext cx="10526713" cy="668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7" name="Document" r:id="rId4" imgW="8456883" imgH="5381640" progId="Word.Document.8">
                  <p:embed/>
                </p:oleObj>
              </mc:Choice>
              <mc:Fallback>
                <p:oleObj name="Document" r:id="rId4" imgW="8456883" imgH="53816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469" y="77230"/>
                        <a:ext cx="10526713" cy="668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136842"/>
              </p:ext>
            </p:extLst>
          </p:nvPr>
        </p:nvGraphicFramePr>
        <p:xfrm>
          <a:off x="1961156" y="2974004"/>
          <a:ext cx="10748963" cy="679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8" name="Document" r:id="rId7" imgW="8482377" imgH="5381640" progId="Word.Document.8">
                  <p:embed/>
                </p:oleObj>
              </mc:Choice>
              <mc:Fallback>
                <p:oleObj name="Document" r:id="rId7" imgW="8482377" imgH="53816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1156" y="2974004"/>
                        <a:ext cx="10748963" cy="679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03351"/>
              </p:ext>
            </p:extLst>
          </p:nvPr>
        </p:nvGraphicFramePr>
        <p:xfrm>
          <a:off x="11062561" y="1002548"/>
          <a:ext cx="7635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9" name="文档" r:id="rId10" imgW="584553" imgH="584301" progId="Word.Document.8">
                  <p:embed/>
                </p:oleObj>
              </mc:Choice>
              <mc:Fallback>
                <p:oleObj name="文档" r:id="rId10" imgW="584553" imgH="584301" progId="Word.Document.8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2561" y="1002548"/>
                        <a:ext cx="763587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1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342569"/>
              </p:ext>
            </p:extLst>
          </p:nvPr>
        </p:nvGraphicFramePr>
        <p:xfrm>
          <a:off x="1382713" y="760413"/>
          <a:ext cx="10560050" cy="296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6" name="Document" r:id="rId4" imgW="8406256" imgH="2368440" progId="Word.Document.8">
                  <p:embed/>
                </p:oleObj>
              </mc:Choice>
              <mc:Fallback>
                <p:oleObj name="Document" r:id="rId4" imgW="8406256" imgH="2368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760413"/>
                        <a:ext cx="10560050" cy="296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跟踪训练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901992"/>
              </p:ext>
            </p:extLst>
          </p:nvPr>
        </p:nvGraphicFramePr>
        <p:xfrm>
          <a:off x="1961496" y="2220210"/>
          <a:ext cx="9625557" cy="561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7" name="Document" r:id="rId7" imgW="8431749" imgH="5381640" progId="Word.Document.8">
                  <p:embed/>
                </p:oleObj>
              </mc:Choice>
              <mc:Fallback>
                <p:oleObj name="Document" r:id="rId7" imgW="8431749" imgH="53816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1496" y="2220210"/>
                        <a:ext cx="9625557" cy="561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322327"/>
              </p:ext>
            </p:extLst>
          </p:nvPr>
        </p:nvGraphicFramePr>
        <p:xfrm>
          <a:off x="9604436" y="914146"/>
          <a:ext cx="7540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8" name="Document" r:id="rId10" imgW="584728" imgH="583444" progId="Word.Document.8">
                  <p:embed/>
                </p:oleObj>
              </mc:Choice>
              <mc:Fallback>
                <p:oleObj name="Document" r:id="rId10" imgW="584728" imgH="583444" progId="Word.Document.8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436" y="914146"/>
                        <a:ext cx="7540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7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316428"/>
              </p:ext>
            </p:extLst>
          </p:nvPr>
        </p:nvGraphicFramePr>
        <p:xfrm>
          <a:off x="1479902" y="-237084"/>
          <a:ext cx="9890125" cy="554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1" name="Document" r:id="rId5" imgW="9524003" imgH="5376960" progId="Word.Document.8">
                  <p:embed/>
                </p:oleObj>
              </mc:Choice>
              <mc:Fallback>
                <p:oleObj name="Document" r:id="rId5" imgW="9524003" imgH="53769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902" y="-237084"/>
                        <a:ext cx="9890125" cy="554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49983" y="2057474"/>
            <a:ext cx="86914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400" b="1" i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13" y="2080557"/>
            <a:ext cx="761748" cy="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52971" y="3573105"/>
            <a:ext cx="946093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＝ </a:t>
            </a:r>
            <a:r>
              <a:rPr lang="en-US" altLang="zh-CN" sz="2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400" b="1" i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endParaRPr lang="en-US" altLang="zh-CN" sz="2400" b="1" i="1" dirty="0">
              <a:solidFill>
                <a:srgbClr val="FF3300"/>
              </a:solidFill>
              <a:cs typeface="Times New Roman" pitchFamily="18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95" y="3440870"/>
            <a:ext cx="347400" cy="5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133214"/>
              </p:ext>
            </p:extLst>
          </p:nvPr>
        </p:nvGraphicFramePr>
        <p:xfrm>
          <a:off x="2121555" y="4612692"/>
          <a:ext cx="9047163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2" name="文档" r:id="rId10" imgW="8108485" imgH="2371485" progId="Word.Document.8">
                  <p:embed/>
                </p:oleObj>
              </mc:Choice>
              <mc:Fallback>
                <p:oleObj name="文档" r:id="rId10" imgW="8108485" imgH="237148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555" y="4612692"/>
                        <a:ext cx="9047163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知识回顾</a:t>
            </a:r>
            <a:endParaRPr lang="zh-CN" alt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934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90"/>
    </mc:Choice>
    <mc:Fallback xmlns="">
      <p:transition spd="slow" advTm="83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1319" y="1800880"/>
            <a:ext cx="7329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祝大家学习</a:t>
            </a:r>
            <a:r>
              <a:rPr lang="zh-CN" altLang="en-US" sz="72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进步</a:t>
            </a:r>
            <a:r>
              <a:rPr lang="zh-CN" altLang="en-US" sz="72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！          </a:t>
            </a:r>
            <a:endParaRPr lang="en-US" altLang="zh-CN" sz="7200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72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en-US" altLang="zh-CN" sz="72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    </a:t>
            </a:r>
            <a:r>
              <a:rPr lang="zh-CN" altLang="en-US" sz="72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谢谢观看</a:t>
            </a:r>
            <a:r>
              <a:rPr lang="zh-CN" altLang="en-US" sz="7200" dirty="0" smtClean="0">
                <a:solidFill>
                  <a:srgbClr val="FF0000"/>
                </a:solidFill>
              </a:rPr>
              <a:t>！</a:t>
            </a:r>
            <a:endParaRPr lang="zh-CN" alt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784268"/>
              </p:ext>
            </p:extLst>
          </p:nvPr>
        </p:nvGraphicFramePr>
        <p:xfrm>
          <a:off x="2073275" y="250825"/>
          <a:ext cx="8780463" cy="427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44" name="Document" r:id="rId5" imgW="8392253" imgH="4095720" progId="Word.Document.8">
                  <p:embed/>
                </p:oleObj>
              </mc:Choice>
              <mc:Fallback>
                <p:oleObj name="Document" r:id="rId5" imgW="8392253" imgH="4095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250825"/>
                        <a:ext cx="8780463" cy="427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95587"/>
              </p:ext>
            </p:extLst>
          </p:nvPr>
        </p:nvGraphicFramePr>
        <p:xfrm>
          <a:off x="1989368" y="4180979"/>
          <a:ext cx="9472613" cy="275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45" name="Document" r:id="rId8" imgW="8431749" imgH="2460600" progId="Word.Document.8">
                  <p:embed/>
                </p:oleObj>
              </mc:Choice>
              <mc:Fallback>
                <p:oleObj name="Document" r:id="rId8" imgW="8431749" imgH="2460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368" y="4180979"/>
                        <a:ext cx="9472613" cy="275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612664"/>
              </p:ext>
            </p:extLst>
          </p:nvPr>
        </p:nvGraphicFramePr>
        <p:xfrm>
          <a:off x="9159476" y="6297431"/>
          <a:ext cx="5492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46" name="文档" r:id="rId11" imgW="573510" imgH="907983" progId="Word.Document.8">
                  <p:embed/>
                </p:oleObj>
              </mc:Choice>
              <mc:Fallback>
                <p:oleObj name="文档" r:id="rId11" imgW="573510" imgH="907983" progId="Word.Document.8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476" y="6297431"/>
                        <a:ext cx="5492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252384"/>
              </p:ext>
            </p:extLst>
          </p:nvPr>
        </p:nvGraphicFramePr>
        <p:xfrm>
          <a:off x="11005459" y="5475820"/>
          <a:ext cx="5492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47" name="文档" r:id="rId14" imgW="573510" imgH="907623" progId="Word.Document.8">
                  <p:embed/>
                </p:oleObj>
              </mc:Choice>
              <mc:Fallback>
                <p:oleObj name="文档" r:id="rId14" imgW="573510" imgH="907623" progId="Word.Document.8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5459" y="5475820"/>
                        <a:ext cx="5492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139972"/>
              </p:ext>
            </p:extLst>
          </p:nvPr>
        </p:nvGraphicFramePr>
        <p:xfrm>
          <a:off x="8527505" y="4407858"/>
          <a:ext cx="60951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48" name="文档" r:id="rId17" imgW="573510" imgH="907623" progId="Word.Document.8">
                  <p:embed/>
                </p:oleObj>
              </mc:Choice>
              <mc:Fallback>
                <p:oleObj name="文档" r:id="rId17" imgW="573510" imgH="907623" progId="Word.Document.8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505" y="4407858"/>
                        <a:ext cx="60951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626688"/>
              </p:ext>
            </p:extLst>
          </p:nvPr>
        </p:nvGraphicFramePr>
        <p:xfrm>
          <a:off x="9217377" y="3520216"/>
          <a:ext cx="5492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49" name="文档" r:id="rId19" imgW="573510" imgH="907623" progId="Word.Document.8">
                  <p:embed/>
                </p:oleObj>
              </mc:Choice>
              <mc:Fallback>
                <p:oleObj name="文档" r:id="rId19" imgW="573510" imgH="907623" progId="Word.Document.8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7377" y="3520216"/>
                        <a:ext cx="5492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942293"/>
              </p:ext>
            </p:extLst>
          </p:nvPr>
        </p:nvGraphicFramePr>
        <p:xfrm>
          <a:off x="10116653" y="2583710"/>
          <a:ext cx="5492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50" name="文档" r:id="rId21" imgW="573510" imgH="907623" progId="Word.Document.8">
                  <p:embed/>
                </p:oleObj>
              </mc:Choice>
              <mc:Fallback>
                <p:oleObj name="文档" r:id="rId21" imgW="573510" imgH="907623" progId="Word.Document.8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6653" y="2583710"/>
                        <a:ext cx="5492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173871"/>
              </p:ext>
            </p:extLst>
          </p:nvPr>
        </p:nvGraphicFramePr>
        <p:xfrm>
          <a:off x="7044222" y="1591366"/>
          <a:ext cx="5492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51" name="文档" r:id="rId23" imgW="573510" imgH="907623" progId="Word.Document.8">
                  <p:embed/>
                </p:oleObj>
              </mc:Choice>
              <mc:Fallback>
                <p:oleObj name="文档" r:id="rId23" imgW="573510" imgH="907623" progId="Word.Document.8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222" y="1591366"/>
                        <a:ext cx="5492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夯实双基</a:t>
            </a:r>
            <a:endParaRPr lang="zh-CN" alt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756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86"/>
    </mc:Choice>
    <mc:Fallback xmlns="">
      <p:transition spd="slow" advTm="120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398286"/>
              </p:ext>
            </p:extLst>
          </p:nvPr>
        </p:nvGraphicFramePr>
        <p:xfrm>
          <a:off x="2261836" y="1032615"/>
          <a:ext cx="8759825" cy="588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0" name="Document" r:id="rId4" imgW="8431749" imgH="5700600" progId="Word.Document.8">
                  <p:embed/>
                </p:oleObj>
              </mc:Choice>
              <mc:Fallback>
                <p:oleObj name="Document" r:id="rId4" imgW="8431749" imgH="5700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836" y="1032615"/>
                        <a:ext cx="8759825" cy="588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夯实双基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86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3"/>
    </mc:Choice>
    <mc:Fallback xmlns="">
      <p:transition spd="slow" advTm="7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2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633835"/>
              </p:ext>
            </p:extLst>
          </p:nvPr>
        </p:nvGraphicFramePr>
        <p:xfrm>
          <a:off x="2428875" y="935038"/>
          <a:ext cx="8815388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0" name="Document" r:id="rId5" imgW="8538030" imgH="2890800" progId="Word.Document.8">
                  <p:embed/>
                </p:oleObj>
              </mc:Choice>
              <mc:Fallback>
                <p:oleObj name="Document" r:id="rId5" imgW="8538030" imgH="2890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935038"/>
                        <a:ext cx="8815388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353935"/>
              </p:ext>
            </p:extLst>
          </p:nvPr>
        </p:nvGraphicFramePr>
        <p:xfrm>
          <a:off x="10596033" y="1563264"/>
          <a:ext cx="97366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1" name="文档" r:id="rId8" imgW="743958" imgH="626084" progId="Word.Document.8">
                  <p:embed/>
                </p:oleObj>
              </mc:Choice>
              <mc:Fallback>
                <p:oleObj name="文档" r:id="rId8" imgW="743958" imgH="6260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6033" y="1563264"/>
                        <a:ext cx="97366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夯实双基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070077"/>
              </p:ext>
            </p:extLst>
          </p:nvPr>
        </p:nvGraphicFramePr>
        <p:xfrm>
          <a:off x="2358723" y="3595360"/>
          <a:ext cx="9752012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2" name="Document" r:id="rId11" imgW="8428518" imgH="3029760" progId="Word.Document.8">
                  <p:embed/>
                </p:oleObj>
              </mc:Choice>
              <mc:Fallback>
                <p:oleObj name="Document" r:id="rId11" imgW="8428518" imgH="3029760" progId="Word.Document.8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723" y="3595360"/>
                        <a:ext cx="9752012" cy="348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383116"/>
              </p:ext>
            </p:extLst>
          </p:nvPr>
        </p:nvGraphicFramePr>
        <p:xfrm>
          <a:off x="10706536" y="3605612"/>
          <a:ext cx="76358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3" name="文档" r:id="rId14" imgW="584553" imgH="584301" progId="Word.Document.8">
                  <p:embed/>
                </p:oleObj>
              </mc:Choice>
              <mc:Fallback>
                <p:oleObj name="文档" r:id="rId14" imgW="584553" imgH="584301" progId="Word.Document.8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6536" y="3605612"/>
                        <a:ext cx="763588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09080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92"/>
    </mc:Choice>
    <mc:Fallback xmlns="">
      <p:transition spd="slow" advTm="39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4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163728"/>
              </p:ext>
            </p:extLst>
          </p:nvPr>
        </p:nvGraphicFramePr>
        <p:xfrm>
          <a:off x="1843293" y="3029604"/>
          <a:ext cx="10036175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4" name="Document" r:id="rId5" imgW="7862284" imgH="2727360" progId="Word.Document.8">
                  <p:embed/>
                </p:oleObj>
              </mc:Choice>
              <mc:Fallback>
                <p:oleObj name="Document" r:id="rId5" imgW="7862284" imgH="2727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293" y="3029604"/>
                        <a:ext cx="10036175" cy="344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夯实双基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50209"/>
              </p:ext>
            </p:extLst>
          </p:nvPr>
        </p:nvGraphicFramePr>
        <p:xfrm>
          <a:off x="2114550" y="858838"/>
          <a:ext cx="9269413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5" name="Document" r:id="rId8" imgW="8010934" imgH="2505240" progId="Word.Document.8">
                  <p:embed/>
                </p:oleObj>
              </mc:Choice>
              <mc:Fallback>
                <p:oleObj name="Document" r:id="rId8" imgW="8010934" imgH="2505240" progId="Word.Document.8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858838"/>
                        <a:ext cx="9269413" cy="288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434282"/>
              </p:ext>
            </p:extLst>
          </p:nvPr>
        </p:nvGraphicFramePr>
        <p:xfrm>
          <a:off x="1700212" y="4878593"/>
          <a:ext cx="10491788" cy="300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6" name="Document" r:id="rId11" imgW="11032045" imgH="3181320" progId="Word.Document.8">
                  <p:embed/>
                </p:oleObj>
              </mc:Choice>
              <mc:Fallback>
                <p:oleObj name="Document" r:id="rId11" imgW="11032045" imgH="31813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2" y="4878593"/>
                        <a:ext cx="10491788" cy="300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738002"/>
              </p:ext>
            </p:extLst>
          </p:nvPr>
        </p:nvGraphicFramePr>
        <p:xfrm>
          <a:off x="9394304" y="800125"/>
          <a:ext cx="7635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7" name="文档" r:id="rId14" imgW="584553" imgH="584301" progId="Word.Document.8">
                  <p:embed/>
                </p:oleObj>
              </mc:Choice>
              <mc:Fallback>
                <p:oleObj name="文档" r:id="rId14" imgW="584553" imgH="584301" progId="Word.Document.8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4304" y="800125"/>
                        <a:ext cx="763587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71698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45"/>
    </mc:Choice>
    <mc:Fallback xmlns="">
      <p:transition spd="slow" advTm="34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5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87932"/>
              </p:ext>
            </p:extLst>
          </p:nvPr>
        </p:nvGraphicFramePr>
        <p:xfrm>
          <a:off x="2296507" y="663345"/>
          <a:ext cx="8920162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0" name="Document" r:id="rId5" imgW="7940200" imgH="2106720" progId="Word.Document.8">
                  <p:embed/>
                </p:oleObj>
              </mc:Choice>
              <mc:Fallback>
                <p:oleObj name="Document" r:id="rId5" imgW="7940200" imgH="2106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6507" y="663345"/>
                        <a:ext cx="8920162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5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535827"/>
              </p:ext>
            </p:extLst>
          </p:nvPr>
        </p:nvGraphicFramePr>
        <p:xfrm>
          <a:off x="2205038" y="2652155"/>
          <a:ext cx="8286750" cy="441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1" name="Document" r:id="rId8" imgW="8087054" imgH="4329000" progId="Word.Document.8">
                  <p:embed/>
                </p:oleObj>
              </mc:Choice>
              <mc:Fallback>
                <p:oleObj name="Document" r:id="rId8" imgW="8087054" imgH="4329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2652155"/>
                        <a:ext cx="8286750" cy="441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5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970306"/>
              </p:ext>
            </p:extLst>
          </p:nvPr>
        </p:nvGraphicFramePr>
        <p:xfrm>
          <a:off x="10425926" y="941121"/>
          <a:ext cx="531284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2" name="文档" r:id="rId10" imgW="408938" imgH="642623" progId="Word.Document.8">
                  <p:embed/>
                </p:oleObj>
              </mc:Choice>
              <mc:Fallback>
                <p:oleObj name="文档" r:id="rId10" imgW="408938" imgH="64262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5926" y="941121"/>
                        <a:ext cx="531284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夯实双基</a:t>
            </a:r>
            <a:endParaRPr lang="zh-CN" alt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748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81"/>
    </mc:Choice>
    <mc:Fallback xmlns="">
      <p:transition spd="slow" advTm="44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5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6|17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1.7|2|11.6|2.8|7.4|2.2|9.8|1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19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1.6|19|1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1|18.2|13.1|4.1|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14.8|13.2|28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7.6|5.6|6.6|1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2.2|10.5|7.2|17.6|8.6|13.8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|3.6|11.4|1.3|27.3|10.2|6.3|16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1.9|20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8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6"/>
  <p:tag name="KSO_WM_TAG_VERSION" val="1.0"/>
  <p:tag name="KSO_WM_TEMPLATE_THUMBS_INDEX" val="1、3、6、7、10、12、14、17、18、19、22、27、28、35、36、37、38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title"/>
  <p:tag name="KSO_WM_BEAUTIFY_FLAG" val="#wm#"/>
  <p:tag name="KSO_WM_COMBINE_RELATE_SLIDE_ID" val="background20180962_1"/>
  <p:tag name="KSO_WM_TEMPLATE_CATEGORY" val="basetag"/>
  <p:tag name="KSO_WM_TEMPLATE_INDEX" val="20163656"/>
  <p:tag name="KSO_WM_SLIDE_ID" val="custom20181639_1"/>
  <p:tag name="KSO_WM_SLIDE_INDEX" val="1"/>
  <p:tag name="KSO_WM_TEMPLATE_SUBCATEGORY" val="combine"/>
  <p:tag name="KSO_WM_TEMPLATE_THUMBS_INDEX" val="1、4、5、6、12、13、19、22、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6.4|3.3|3.5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5|12.4|1.6|6.4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4.3|8.5|10.3|1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11.9|16.2|14.6|10.2|1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23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8814</TotalTime>
  <Words>200</Words>
  <Application>Microsoft Office PowerPoint</Application>
  <PresentationFormat>自定义</PresentationFormat>
  <Paragraphs>59</Paragraphs>
  <Slides>40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4" baseType="lpstr">
      <vt:lpstr>Arial</vt:lpstr>
      <vt:lpstr>宋体</vt:lpstr>
      <vt:lpstr>Calibri</vt:lpstr>
      <vt:lpstr>黑体</vt:lpstr>
      <vt:lpstr>楷体</vt:lpstr>
      <vt:lpstr>方正姚体</vt:lpstr>
      <vt:lpstr>Times New Roman</vt:lpstr>
      <vt:lpstr>Cambria Math</vt:lpstr>
      <vt:lpstr>迷你简启体</vt:lpstr>
      <vt:lpstr>华文行楷</vt:lpstr>
      <vt:lpstr>华文仿宋</vt:lpstr>
      <vt:lpstr>1_自定义设计方案</vt:lpstr>
      <vt:lpstr>Document</vt:lpstr>
      <vt:lpstr>文档</vt:lpstr>
      <vt:lpstr>PowerPoint 演示文稿</vt:lpstr>
      <vt:lpstr>知识回顾</vt:lpstr>
      <vt:lpstr>知识回顾</vt:lpstr>
      <vt:lpstr>知识回顾</vt:lpstr>
      <vt:lpstr>夯实双基</vt:lpstr>
      <vt:lpstr>夯实双基</vt:lpstr>
      <vt:lpstr>夯实双基</vt:lpstr>
      <vt:lpstr>夯实双基</vt:lpstr>
      <vt:lpstr>夯实双基</vt:lpstr>
      <vt:lpstr>利用基本不等式求最值</vt:lpstr>
      <vt:lpstr>利用基本不等式求最值</vt:lpstr>
      <vt:lpstr>PowerPoint 演示文稿</vt:lpstr>
      <vt:lpstr>利用基本不等式求最值</vt:lpstr>
      <vt:lpstr>利用基本不等式求最值</vt:lpstr>
      <vt:lpstr>利用基本不等式求最值</vt:lpstr>
      <vt:lpstr>跟踪训练</vt:lpstr>
      <vt:lpstr>利用基本不等式求最值</vt:lpstr>
      <vt:lpstr>利用基本不等式求最值</vt:lpstr>
      <vt:lpstr>利用基本不等式求最值</vt:lpstr>
      <vt:lpstr>利用基本不等式求最值</vt:lpstr>
      <vt:lpstr>利用基本不等式求最值</vt:lpstr>
      <vt:lpstr>利用基本不等式求最值</vt:lpstr>
      <vt:lpstr>利用基本不等式求最值</vt:lpstr>
      <vt:lpstr>利用基本不等式求最值</vt:lpstr>
      <vt:lpstr>解决实际问题</vt:lpstr>
      <vt:lpstr>解决实际问题</vt:lpstr>
      <vt:lpstr>解决实际问题</vt:lpstr>
      <vt:lpstr>基本不等式的综合应用</vt:lpstr>
      <vt:lpstr>基本不等式的综合应用</vt:lpstr>
      <vt:lpstr>本课小结</vt:lpstr>
      <vt:lpstr>跟踪训练</vt:lpstr>
      <vt:lpstr>跟踪训练</vt:lpstr>
      <vt:lpstr>跟踪训练</vt:lpstr>
      <vt:lpstr>跟踪训练</vt:lpstr>
      <vt:lpstr>跟踪训练</vt:lpstr>
      <vt:lpstr>跟踪训练</vt:lpstr>
      <vt:lpstr>跟踪训练</vt:lpstr>
      <vt:lpstr>跟踪训练</vt:lpstr>
      <vt:lpstr>跟踪训练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14954823@qq.com</cp:lastModifiedBy>
  <cp:revision>235</cp:revision>
  <dcterms:created xsi:type="dcterms:W3CDTF">2018-01-08T11:22:00Z</dcterms:created>
  <dcterms:modified xsi:type="dcterms:W3CDTF">2020-04-29T10:05:59Z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