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sldIdLst>
    <p:sldId id="444" r:id="rId6"/>
    <p:sldId id="261" r:id="rId7"/>
    <p:sldId id="373" r:id="rId8"/>
    <p:sldId id="395" r:id="rId9"/>
    <p:sldId id="396" r:id="rId10"/>
    <p:sldId id="268" r:id="rId11"/>
    <p:sldId id="269" r:id="rId12"/>
    <p:sldId id="297" r:id="rId13"/>
    <p:sldId id="272" r:id="rId14"/>
    <p:sldId id="298" r:id="rId15"/>
    <p:sldId id="273" r:id="rId16"/>
    <p:sldId id="299" r:id="rId17"/>
    <p:sldId id="274" r:id="rId18"/>
    <p:sldId id="300" r:id="rId19"/>
    <p:sldId id="301" r:id="rId20"/>
    <p:sldId id="276" r:id="rId21"/>
    <p:sldId id="304" r:id="rId22"/>
    <p:sldId id="44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1" autoAdjust="0"/>
    <p:restoredTop sz="94660"/>
  </p:normalViewPr>
  <p:slideViewPr>
    <p:cSldViewPr snapToGrid="0">
      <p:cViewPr varScale="1">
        <p:scale>
          <a:sx n="52" d="100"/>
          <a:sy n="52" d="100"/>
        </p:scale>
        <p:origin x="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841437"/>
            <a:ext cx="9144000" cy="103047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181350" y="5031507"/>
            <a:ext cx="2705100" cy="4762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175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930729"/>
            <a:ext cx="10515600" cy="5184320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标题 2052"/>
          <p:cNvSpPr>
            <a:spLocks noGrp="1"/>
          </p:cNvSpPr>
          <p:nvPr>
            <p:ph type="ctrTitle"/>
          </p:nvPr>
        </p:nvSpPr>
        <p:spPr>
          <a:xfrm>
            <a:off x="914401" y="2708275"/>
            <a:ext cx="10363200" cy="892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3600" kern="1200">
                <a:ea typeface="微软雅黑" panose="020B0503020204020204" charset="-122"/>
              </a:defRPr>
            </a:lvl1pPr>
          </a:lstStyle>
          <a:p>
            <a:pPr lvl="0" fontAlgn="base"/>
            <a:r>
              <a:rPr lang="zh-TW" altLang="en-US" strike="noStrike" noProof="1"/>
              <a:t>单击此处编辑母版标题样式</a:t>
            </a:r>
          </a:p>
        </p:txBody>
      </p:sp>
      <p:sp>
        <p:nvSpPr>
          <p:cNvPr id="2054" name="副标题 2053"/>
          <p:cNvSpPr>
            <a:spLocks noGrp="1"/>
          </p:cNvSpPr>
          <p:nvPr>
            <p:ph type="subTitle" idx="1"/>
          </p:nvPr>
        </p:nvSpPr>
        <p:spPr>
          <a:xfrm>
            <a:off x="4273551" y="3646489"/>
            <a:ext cx="6997699" cy="5762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400" kern="1200">
                <a:ea typeface="微软雅黑" panose="020B0503020204020204" charset="-122"/>
              </a:defRPr>
            </a:lvl1pPr>
            <a:lvl2pPr marL="457200" lvl="1" indent="-457200" algn="ctr">
              <a:buNone/>
              <a:defRPr sz="2800" kern="1200">
                <a:ea typeface="宋体" panose="02010600030101010101" pitchFamily="2" charset="-122"/>
              </a:defRPr>
            </a:lvl2pPr>
            <a:lvl3pPr marL="914400" lvl="2" indent="-914400" algn="ctr">
              <a:buNone/>
              <a:defRPr sz="2800" kern="1200">
                <a:ea typeface="宋体" panose="02010600030101010101" pitchFamily="2" charset="-122"/>
              </a:defRPr>
            </a:lvl3pPr>
            <a:lvl4pPr marL="1371600" lvl="3" indent="-1371600" algn="ctr">
              <a:buNone/>
              <a:defRPr sz="2800" kern="1200">
                <a:ea typeface="宋体" panose="02010600030101010101" pitchFamily="2" charset="-122"/>
              </a:defRPr>
            </a:lvl4pPr>
            <a:lvl5pPr marL="1828800" lvl="4" indent="-1828800" algn="ctr">
              <a:buNone/>
              <a:defRPr sz="2800" kern="1200"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TW" altLang="en-US" sz="2400" strike="noStrike" noProof="1"/>
              <a:t>单击此处编辑母版副标题样式</a:t>
            </a:r>
            <a:endParaRPr lang="zh-TW" altLang="en-US" strike="noStrike" noProof="1"/>
          </a:p>
        </p:txBody>
      </p:sp>
      <p:sp>
        <p:nvSpPr>
          <p:cNvPr id="2050" name="日期占位符 2049"/>
          <p:cNvSpPr>
            <a:spLocks noGrp="1"/>
          </p:cNvSpPr>
          <p:nvPr>
            <p:ph type="dt" sz="half" idx="2"/>
          </p:nvPr>
        </p:nvSpPr>
        <p:spPr>
          <a:xfrm>
            <a:off x="3936539" y="6248902"/>
            <a:ext cx="2540001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fontAlgn="base"/>
            <a:endParaRPr lang="zh-TW" altLang="en-US" strike="noStrike" noProof="1"/>
          </a:p>
        </p:txBody>
      </p:sp>
      <p:sp>
        <p:nvSpPr>
          <p:cNvPr id="2051" name="页脚占位符 2050"/>
          <p:cNvSpPr>
            <a:spLocks noGrp="1"/>
          </p:cNvSpPr>
          <p:nvPr>
            <p:ph type="ftr" sz="quarter" idx="3"/>
          </p:nvPr>
        </p:nvSpPr>
        <p:spPr>
          <a:xfrm>
            <a:off x="6578139" y="6248902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fontAlgn="base"/>
            <a:endParaRPr lang="zh-TW" altLang="en-US" strike="noStrike" noProof="1"/>
          </a:p>
        </p:txBody>
      </p:sp>
      <p:sp>
        <p:nvSpPr>
          <p:cNvPr id="2052" name="灯片编号占位符 2051"/>
          <p:cNvSpPr>
            <a:spLocks noGrp="1"/>
          </p:cNvSpPr>
          <p:nvPr>
            <p:ph type="sldNum" sz="quarter" idx="4"/>
          </p:nvPr>
        </p:nvSpPr>
        <p:spPr>
          <a:xfrm>
            <a:off x="9727738" y="6248902"/>
            <a:ext cx="2032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1755">
    <p:randomBar dir="vert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00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280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40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00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7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z="450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00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3" cy="4525963"/>
          </a:xfrm>
        </p:spPr>
        <p:txBody>
          <a:bodyPr/>
          <a:lstStyle/>
          <a:p>
            <a:pPr lvl="0" fontAlgn="base"/>
            <a:r>
              <a:rPr lang="zh-CN" altLang="en-US" sz="280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40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00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3" cy="4525963"/>
          </a:xfrm>
        </p:spPr>
        <p:txBody>
          <a:bodyPr/>
          <a:lstStyle/>
          <a:p>
            <a:pPr lvl="0" fontAlgn="base"/>
            <a:r>
              <a:rPr lang="zh-CN" altLang="en-US" sz="280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40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00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pPr fontAlgn="base"/>
            <a:r>
              <a:rPr lang="zh-CN" altLang="en-US" sz="400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z="210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80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z="280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40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00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z="210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80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z="280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40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00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00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z="240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z="240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10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z="150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50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z="120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z="240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z="150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00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280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40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00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201" cy="5851525"/>
          </a:xfrm>
        </p:spPr>
        <p:txBody>
          <a:bodyPr vert="eaVert"/>
          <a:lstStyle/>
          <a:p>
            <a:pPr fontAlgn="base"/>
            <a:r>
              <a:rPr lang="zh-CN" altLang="en-US" sz="400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z="280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40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00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00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6"/>
            <a:ext cx="5181601" cy="4351338"/>
          </a:xfrm>
        </p:spPr>
        <p:txBody>
          <a:bodyPr/>
          <a:lstStyle/>
          <a:p>
            <a:pPr lvl="0" fontAlgn="base"/>
            <a:r>
              <a:rPr lang="zh-CN" altLang="en-US" sz="280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40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00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99" y="1825626"/>
            <a:ext cx="5181601" cy="4351338"/>
          </a:xfrm>
        </p:spPr>
        <p:txBody>
          <a:bodyPr/>
          <a:lstStyle/>
          <a:p>
            <a:pPr lvl="0" fontAlgn="base"/>
            <a:r>
              <a:rPr lang="zh-CN" altLang="en-US" sz="280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40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00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TW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885"/>
            </a:lvl1pPr>
          </a:lstStyle>
          <a:p>
            <a:pPr fontAlgn="base"/>
            <a:r>
              <a:rPr lang="zh-CN" altLang="en-US" sz="488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955"/>
            </a:lvl1pPr>
            <a:lvl2pPr marL="372110" indent="0" algn="ctr">
              <a:buNone/>
              <a:defRPr sz="1630"/>
            </a:lvl2pPr>
            <a:lvl3pPr marL="744855" indent="0" algn="ctr">
              <a:buNone/>
              <a:defRPr sz="1465"/>
            </a:lvl3pPr>
            <a:lvl4pPr marL="1116330" indent="0" algn="ctr">
              <a:buNone/>
              <a:defRPr sz="1305"/>
            </a:lvl4pPr>
            <a:lvl5pPr marL="1489075" indent="0" algn="ctr">
              <a:buNone/>
              <a:defRPr sz="1305"/>
            </a:lvl5pPr>
            <a:lvl6pPr marL="1861185" indent="0" algn="ctr">
              <a:buNone/>
              <a:defRPr sz="1305"/>
            </a:lvl6pPr>
            <a:lvl7pPr marL="2233930" indent="0" algn="ctr">
              <a:buNone/>
              <a:defRPr sz="1305"/>
            </a:lvl7pPr>
            <a:lvl8pPr marL="2605405" indent="0" algn="ctr">
              <a:buNone/>
              <a:defRPr sz="1305"/>
            </a:lvl8pPr>
            <a:lvl9pPr marL="2978150" indent="0" algn="ctr">
              <a:buNone/>
              <a:defRPr sz="1305"/>
            </a:lvl9pPr>
          </a:lstStyle>
          <a:p>
            <a:pPr fontAlgn="base"/>
            <a:r>
              <a:rPr lang="zh-CN" altLang="en-US" sz="195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</p:spPr>
        <p:txBody>
          <a:bodyPr anchor="b"/>
          <a:lstStyle>
            <a:lvl1pPr>
              <a:defRPr sz="4885"/>
            </a:lvl1pPr>
          </a:lstStyle>
          <a:p>
            <a:pPr fontAlgn="base"/>
            <a:r>
              <a:rPr lang="zh-CN" altLang="en-US" sz="488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5">
                <a:solidFill>
                  <a:schemeClr val="tx1">
                    <a:tint val="75000"/>
                  </a:schemeClr>
                </a:solidFill>
              </a:defRPr>
            </a:lvl1pPr>
            <a:lvl2pPr marL="37211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2pPr>
            <a:lvl3pPr marL="744855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6330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4pPr>
            <a:lvl5pPr marL="1489075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5pPr>
            <a:lvl6pPr marL="1861185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6pPr>
            <a:lvl7pPr marL="2233930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7pPr>
            <a:lvl8pPr marL="2605405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8pPr>
            <a:lvl9pPr marL="2978150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3" cy="452537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3" cy="452537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280"/>
            </a:lvl1pPr>
            <a:lvl2pPr marL="372110" indent="0">
              <a:buNone/>
              <a:defRPr sz="1955"/>
            </a:lvl2pPr>
            <a:lvl3pPr marL="744855" indent="0">
              <a:buNone/>
              <a:defRPr sz="1630"/>
            </a:lvl3pPr>
            <a:lvl4pPr marL="1116330" indent="0">
              <a:buNone/>
              <a:defRPr sz="1465"/>
            </a:lvl4pPr>
            <a:lvl5pPr marL="1489075" indent="0">
              <a:buNone/>
              <a:defRPr sz="1465"/>
            </a:lvl5pPr>
            <a:lvl6pPr marL="1861185" indent="0">
              <a:buNone/>
              <a:defRPr sz="1465"/>
            </a:lvl6pPr>
            <a:lvl7pPr marL="2233930" indent="0">
              <a:buNone/>
              <a:defRPr sz="1465"/>
            </a:lvl7pPr>
            <a:lvl8pPr marL="2605405" indent="0">
              <a:buNone/>
              <a:defRPr sz="1465"/>
            </a:lvl8pPr>
            <a:lvl9pPr marL="2978150" indent="0">
              <a:buNone/>
              <a:defRPr sz="1465"/>
            </a:lvl9pPr>
          </a:lstStyle>
          <a:p>
            <a:pPr lvl="0" fontAlgn="base"/>
            <a:r>
              <a:rPr lang="zh-CN" altLang="en-US" sz="228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80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280"/>
            </a:lvl1pPr>
            <a:lvl2pPr marL="372110" indent="0">
              <a:buNone/>
              <a:defRPr sz="1955"/>
            </a:lvl2pPr>
            <a:lvl3pPr marL="744855" indent="0">
              <a:buNone/>
              <a:defRPr sz="1630"/>
            </a:lvl3pPr>
            <a:lvl4pPr marL="1116330" indent="0">
              <a:buNone/>
              <a:defRPr sz="1465"/>
            </a:lvl4pPr>
            <a:lvl5pPr marL="1489075" indent="0">
              <a:buNone/>
              <a:defRPr sz="1465"/>
            </a:lvl5pPr>
            <a:lvl6pPr marL="1861185" indent="0">
              <a:buNone/>
              <a:defRPr sz="1465"/>
            </a:lvl6pPr>
            <a:lvl7pPr marL="2233930" indent="0">
              <a:buNone/>
              <a:defRPr sz="1465"/>
            </a:lvl7pPr>
            <a:lvl8pPr marL="2605405" indent="0">
              <a:buNone/>
              <a:defRPr sz="1465"/>
            </a:lvl8pPr>
            <a:lvl9pPr marL="2978150" indent="0">
              <a:buNone/>
              <a:defRPr sz="1465"/>
            </a:lvl9pPr>
          </a:lstStyle>
          <a:p>
            <a:pPr lvl="0" fontAlgn="base"/>
            <a:r>
              <a:rPr lang="zh-CN" altLang="en-US" sz="228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80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4848094" y="1802755"/>
            <a:ext cx="2490700" cy="1554480"/>
          </a:xfrm>
          <a:custGeom>
            <a:avLst/>
            <a:gdLst>
              <a:gd name="connsiteX0" fmla="*/ 4735 w 1611630"/>
              <a:gd name="connsiteY0" fmla="*/ 0 h 1005840"/>
              <a:gd name="connsiteX1" fmla="*/ 1606895 w 1611630"/>
              <a:gd name="connsiteY1" fmla="*/ 0 h 1005840"/>
              <a:gd name="connsiteX2" fmla="*/ 1607470 w 1611630"/>
              <a:gd name="connsiteY2" fmla="*/ 4247 h 1005840"/>
              <a:gd name="connsiteX3" fmla="*/ 1611630 w 1611630"/>
              <a:gd name="connsiteY3" fmla="*/ 97155 h 1005840"/>
              <a:gd name="connsiteX4" fmla="*/ 805815 w 1611630"/>
              <a:gd name="connsiteY4" fmla="*/ 1005840 h 1005840"/>
              <a:gd name="connsiteX5" fmla="*/ 0 w 1611630"/>
              <a:gd name="connsiteY5" fmla="*/ 97155 h 1005840"/>
              <a:gd name="connsiteX6" fmla="*/ 4160 w 1611630"/>
              <a:gd name="connsiteY6" fmla="*/ 4247 h 1005840"/>
              <a:gd name="connsiteX7" fmla="*/ 4735 w 1611630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" h="1005840">
                <a:moveTo>
                  <a:pt x="4735" y="0"/>
                </a:moveTo>
                <a:lnTo>
                  <a:pt x="1606895" y="0"/>
                </a:lnTo>
                <a:lnTo>
                  <a:pt x="1607470" y="4247"/>
                </a:lnTo>
                <a:cubicBezTo>
                  <a:pt x="1610221" y="34795"/>
                  <a:pt x="1611630" y="65789"/>
                  <a:pt x="1611630" y="97155"/>
                </a:cubicBezTo>
                <a:cubicBezTo>
                  <a:pt x="1611630" y="599008"/>
                  <a:pt x="1250854" y="1005840"/>
                  <a:pt x="805815" y="1005840"/>
                </a:cubicBezTo>
                <a:cubicBezTo>
                  <a:pt x="360776" y="1005840"/>
                  <a:pt x="0" y="599008"/>
                  <a:pt x="0" y="97155"/>
                </a:cubicBezTo>
                <a:cubicBezTo>
                  <a:pt x="0" y="65789"/>
                  <a:pt x="1410" y="34795"/>
                  <a:pt x="4160" y="4247"/>
                </a:cubicBezTo>
                <a:lnTo>
                  <a:pt x="4735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24125" y="3357235"/>
            <a:ext cx="7138638" cy="0"/>
          </a:xfrm>
          <a:prstGeom prst="line">
            <a:avLst/>
          </a:prstGeom>
          <a:ln>
            <a:solidFill>
              <a:srgbClr val="BC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524250"/>
            <a:ext cx="10515600" cy="1200149"/>
          </a:xfr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175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605"/>
            </a:lvl1pPr>
          </a:lstStyle>
          <a:p>
            <a:pPr fontAlgn="base"/>
            <a:r>
              <a:rPr lang="zh-CN" altLang="en-US" sz="260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605"/>
            </a:lvl1pPr>
            <a:lvl2pPr>
              <a:defRPr sz="2280"/>
            </a:lvl2pPr>
            <a:lvl3pPr>
              <a:defRPr sz="1955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 fontAlgn="base"/>
            <a:r>
              <a:rPr lang="zh-CN" altLang="en-US" sz="260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8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3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3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305"/>
            </a:lvl1pPr>
            <a:lvl2pPr marL="372110" indent="0">
              <a:buNone/>
              <a:defRPr sz="1140"/>
            </a:lvl2pPr>
            <a:lvl3pPr marL="744855" indent="0">
              <a:buNone/>
              <a:defRPr sz="975"/>
            </a:lvl3pPr>
            <a:lvl4pPr marL="1116330" indent="0">
              <a:buNone/>
              <a:defRPr sz="815"/>
            </a:lvl4pPr>
            <a:lvl5pPr marL="1489075" indent="0">
              <a:buNone/>
              <a:defRPr sz="815"/>
            </a:lvl5pPr>
            <a:lvl6pPr marL="1861185" indent="0">
              <a:buNone/>
              <a:defRPr sz="815"/>
            </a:lvl6pPr>
            <a:lvl7pPr marL="2233930" indent="0">
              <a:buNone/>
              <a:defRPr sz="815"/>
            </a:lvl7pPr>
            <a:lvl8pPr marL="2605405" indent="0">
              <a:buNone/>
              <a:defRPr sz="815"/>
            </a:lvl8pPr>
            <a:lvl9pPr marL="2978150" indent="0">
              <a:buNone/>
              <a:defRPr sz="815"/>
            </a:lvl9pPr>
          </a:lstStyle>
          <a:p>
            <a:pPr lvl="0" fontAlgn="base"/>
            <a:r>
              <a:rPr lang="zh-CN" altLang="en-US" sz="130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4165349" cy="1600200"/>
          </a:xfrm>
        </p:spPr>
        <p:txBody>
          <a:bodyPr anchor="b"/>
          <a:lstStyle>
            <a:lvl1pPr>
              <a:defRPr sz="2605"/>
            </a:lvl1pPr>
          </a:lstStyle>
          <a:p>
            <a:pPr fontAlgn="base"/>
            <a:r>
              <a:rPr lang="zh-CN" altLang="en-US" sz="260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605"/>
            </a:lvl1pPr>
            <a:lvl2pPr marL="372110" indent="0">
              <a:buNone/>
              <a:defRPr sz="2280"/>
            </a:lvl2pPr>
            <a:lvl3pPr marL="744855" indent="0">
              <a:buNone/>
              <a:defRPr sz="1955"/>
            </a:lvl3pPr>
            <a:lvl4pPr marL="1116330" indent="0">
              <a:buNone/>
              <a:defRPr sz="1630"/>
            </a:lvl4pPr>
            <a:lvl5pPr marL="1489075" indent="0">
              <a:buNone/>
              <a:defRPr sz="1630"/>
            </a:lvl5pPr>
            <a:lvl6pPr marL="1861185" indent="0">
              <a:buNone/>
              <a:defRPr sz="1630"/>
            </a:lvl6pPr>
            <a:lvl7pPr marL="2233930" indent="0">
              <a:buNone/>
              <a:defRPr sz="1630"/>
            </a:lvl7pPr>
            <a:lvl8pPr marL="2605405" indent="0">
              <a:buNone/>
              <a:defRPr sz="1630"/>
            </a:lvl8pPr>
            <a:lvl9pPr marL="2978150" indent="0">
              <a:buNone/>
              <a:defRPr sz="163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4165349" cy="3811588"/>
          </a:xfrm>
        </p:spPr>
        <p:txBody>
          <a:bodyPr/>
          <a:lstStyle>
            <a:lvl1pPr marL="0" indent="0">
              <a:buNone/>
              <a:defRPr sz="1630"/>
            </a:lvl1pPr>
            <a:lvl2pPr marL="372110" indent="0">
              <a:buNone/>
              <a:defRPr sz="1465"/>
            </a:lvl2pPr>
            <a:lvl3pPr marL="744855" indent="0">
              <a:buNone/>
              <a:defRPr sz="1305"/>
            </a:lvl3pPr>
            <a:lvl4pPr marL="1116330" indent="0">
              <a:buNone/>
              <a:defRPr sz="1140"/>
            </a:lvl4pPr>
            <a:lvl5pPr marL="1489075" indent="0">
              <a:buNone/>
              <a:defRPr sz="1140"/>
            </a:lvl5pPr>
            <a:lvl6pPr marL="1861185" indent="0">
              <a:buNone/>
              <a:defRPr sz="1140"/>
            </a:lvl6pPr>
            <a:lvl7pPr marL="2233930" indent="0">
              <a:buNone/>
              <a:defRPr sz="1140"/>
            </a:lvl7pPr>
            <a:lvl8pPr marL="2605405" indent="0">
              <a:buNone/>
              <a:defRPr sz="1140"/>
            </a:lvl8pPr>
            <a:lvl9pPr marL="2978150" indent="0">
              <a:buNone/>
              <a:defRPr sz="1140"/>
            </a:lvl9pPr>
          </a:lstStyle>
          <a:p>
            <a:pPr lvl="0" fontAlgn="base"/>
            <a:r>
              <a:rPr lang="zh-CN" altLang="en-US" sz="163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223"/>
            <a:ext cx="2743201" cy="585035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5223"/>
            <a:ext cx="8070573" cy="585035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885"/>
            </a:lvl1pPr>
          </a:lstStyle>
          <a:p>
            <a:pPr fontAlgn="base"/>
            <a:r>
              <a:rPr lang="zh-CN" altLang="en-US" sz="488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955"/>
            </a:lvl1pPr>
            <a:lvl2pPr marL="372110" indent="0" algn="ctr">
              <a:buNone/>
              <a:defRPr sz="1630"/>
            </a:lvl2pPr>
            <a:lvl3pPr marL="744855" indent="0" algn="ctr">
              <a:buNone/>
              <a:defRPr sz="1465"/>
            </a:lvl3pPr>
            <a:lvl4pPr marL="1116330" indent="0" algn="ctr">
              <a:buNone/>
              <a:defRPr sz="1305"/>
            </a:lvl4pPr>
            <a:lvl5pPr marL="1489075" indent="0" algn="ctr">
              <a:buNone/>
              <a:defRPr sz="1305"/>
            </a:lvl5pPr>
            <a:lvl6pPr marL="1861185" indent="0" algn="ctr">
              <a:buNone/>
              <a:defRPr sz="1305"/>
            </a:lvl6pPr>
            <a:lvl7pPr marL="2233930" indent="0" algn="ctr">
              <a:buNone/>
              <a:defRPr sz="1305"/>
            </a:lvl7pPr>
            <a:lvl8pPr marL="2605405" indent="0" algn="ctr">
              <a:buNone/>
              <a:defRPr sz="1305"/>
            </a:lvl8pPr>
            <a:lvl9pPr marL="2978150" indent="0" algn="ctr">
              <a:buNone/>
              <a:defRPr sz="1305"/>
            </a:lvl9pPr>
          </a:lstStyle>
          <a:p>
            <a:pPr fontAlgn="base"/>
            <a:r>
              <a:rPr lang="zh-CN" altLang="en-US" sz="195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</p:spPr>
        <p:txBody>
          <a:bodyPr anchor="b"/>
          <a:lstStyle>
            <a:lvl1pPr>
              <a:defRPr sz="4885"/>
            </a:lvl1pPr>
          </a:lstStyle>
          <a:p>
            <a:pPr fontAlgn="base"/>
            <a:r>
              <a:rPr lang="zh-CN" altLang="en-US" sz="488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955">
                <a:solidFill>
                  <a:schemeClr val="tx1">
                    <a:tint val="75000"/>
                  </a:schemeClr>
                </a:solidFill>
              </a:defRPr>
            </a:lvl1pPr>
            <a:lvl2pPr marL="372110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2pPr>
            <a:lvl3pPr marL="744855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6330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4pPr>
            <a:lvl5pPr marL="1489075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5pPr>
            <a:lvl6pPr marL="1861185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6pPr>
            <a:lvl7pPr marL="2233930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7pPr>
            <a:lvl8pPr marL="2605405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8pPr>
            <a:lvl9pPr marL="2978150" indent="0">
              <a:buNone/>
              <a:defRPr sz="13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3" cy="452537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3" cy="452537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280"/>
            </a:lvl1pPr>
            <a:lvl2pPr marL="372110" indent="0">
              <a:buNone/>
              <a:defRPr sz="1955"/>
            </a:lvl2pPr>
            <a:lvl3pPr marL="744855" indent="0">
              <a:buNone/>
              <a:defRPr sz="1630"/>
            </a:lvl3pPr>
            <a:lvl4pPr marL="1116330" indent="0">
              <a:buNone/>
              <a:defRPr sz="1465"/>
            </a:lvl4pPr>
            <a:lvl5pPr marL="1489075" indent="0">
              <a:buNone/>
              <a:defRPr sz="1465"/>
            </a:lvl5pPr>
            <a:lvl6pPr marL="1861185" indent="0">
              <a:buNone/>
              <a:defRPr sz="1465"/>
            </a:lvl6pPr>
            <a:lvl7pPr marL="2233930" indent="0">
              <a:buNone/>
              <a:defRPr sz="1465"/>
            </a:lvl7pPr>
            <a:lvl8pPr marL="2605405" indent="0">
              <a:buNone/>
              <a:defRPr sz="1465"/>
            </a:lvl8pPr>
            <a:lvl9pPr marL="2978150" indent="0">
              <a:buNone/>
              <a:defRPr sz="1465"/>
            </a:lvl9pPr>
          </a:lstStyle>
          <a:p>
            <a:pPr lvl="0" fontAlgn="base"/>
            <a:r>
              <a:rPr lang="zh-CN" altLang="en-US" sz="228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80"/>
            <a:ext cx="4873574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280"/>
            </a:lvl1pPr>
            <a:lvl2pPr marL="372110" indent="0">
              <a:buNone/>
              <a:defRPr sz="1955"/>
            </a:lvl2pPr>
            <a:lvl3pPr marL="744855" indent="0">
              <a:buNone/>
              <a:defRPr sz="1630"/>
            </a:lvl3pPr>
            <a:lvl4pPr marL="1116330" indent="0">
              <a:buNone/>
              <a:defRPr sz="1465"/>
            </a:lvl4pPr>
            <a:lvl5pPr marL="1489075" indent="0">
              <a:buNone/>
              <a:defRPr sz="1465"/>
            </a:lvl5pPr>
            <a:lvl6pPr marL="1861185" indent="0">
              <a:buNone/>
              <a:defRPr sz="1465"/>
            </a:lvl6pPr>
            <a:lvl7pPr marL="2233930" indent="0">
              <a:buNone/>
              <a:defRPr sz="1465"/>
            </a:lvl7pPr>
            <a:lvl8pPr marL="2605405" indent="0">
              <a:buNone/>
              <a:defRPr sz="1465"/>
            </a:lvl8pPr>
            <a:lvl9pPr marL="2978150" indent="0">
              <a:buNone/>
              <a:defRPr sz="1465"/>
            </a:lvl9pPr>
          </a:lstStyle>
          <a:p>
            <a:pPr lvl="0" fontAlgn="base"/>
            <a:r>
              <a:rPr lang="zh-CN" altLang="en-US" sz="228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80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605"/>
            </a:lvl1pPr>
          </a:lstStyle>
          <a:p>
            <a:pPr fontAlgn="base"/>
            <a:r>
              <a:rPr lang="zh-CN" altLang="en-US" sz="260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605"/>
            </a:lvl1pPr>
            <a:lvl2pPr>
              <a:defRPr sz="2280"/>
            </a:lvl2pPr>
            <a:lvl3pPr>
              <a:defRPr sz="1955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 fontAlgn="base"/>
            <a:r>
              <a:rPr lang="zh-CN" altLang="en-US" sz="260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8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3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3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305"/>
            </a:lvl1pPr>
            <a:lvl2pPr marL="372110" indent="0">
              <a:buNone/>
              <a:defRPr sz="1140"/>
            </a:lvl2pPr>
            <a:lvl3pPr marL="744855" indent="0">
              <a:buNone/>
              <a:defRPr sz="975"/>
            </a:lvl3pPr>
            <a:lvl4pPr marL="1116330" indent="0">
              <a:buNone/>
              <a:defRPr sz="815"/>
            </a:lvl4pPr>
            <a:lvl5pPr marL="1489075" indent="0">
              <a:buNone/>
              <a:defRPr sz="815"/>
            </a:lvl5pPr>
            <a:lvl6pPr marL="1861185" indent="0">
              <a:buNone/>
              <a:defRPr sz="815"/>
            </a:lvl6pPr>
            <a:lvl7pPr marL="2233930" indent="0">
              <a:buNone/>
              <a:defRPr sz="815"/>
            </a:lvl7pPr>
            <a:lvl8pPr marL="2605405" indent="0">
              <a:buNone/>
              <a:defRPr sz="815"/>
            </a:lvl8pPr>
            <a:lvl9pPr marL="2978150" indent="0">
              <a:buNone/>
              <a:defRPr sz="815"/>
            </a:lvl9pPr>
          </a:lstStyle>
          <a:p>
            <a:pPr lvl="0" fontAlgn="base"/>
            <a:r>
              <a:rPr lang="zh-CN" altLang="en-US" sz="130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4165349" cy="1600200"/>
          </a:xfrm>
        </p:spPr>
        <p:txBody>
          <a:bodyPr anchor="b"/>
          <a:lstStyle>
            <a:lvl1pPr>
              <a:defRPr sz="2605"/>
            </a:lvl1pPr>
          </a:lstStyle>
          <a:p>
            <a:pPr fontAlgn="base"/>
            <a:r>
              <a:rPr lang="zh-CN" altLang="en-US" sz="260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605"/>
            </a:lvl1pPr>
            <a:lvl2pPr marL="372110" indent="0">
              <a:buNone/>
              <a:defRPr sz="2280"/>
            </a:lvl2pPr>
            <a:lvl3pPr marL="744855" indent="0">
              <a:buNone/>
              <a:defRPr sz="1955"/>
            </a:lvl3pPr>
            <a:lvl4pPr marL="1116330" indent="0">
              <a:buNone/>
              <a:defRPr sz="1630"/>
            </a:lvl4pPr>
            <a:lvl5pPr marL="1489075" indent="0">
              <a:buNone/>
              <a:defRPr sz="1630"/>
            </a:lvl5pPr>
            <a:lvl6pPr marL="1861185" indent="0">
              <a:buNone/>
              <a:defRPr sz="1630"/>
            </a:lvl6pPr>
            <a:lvl7pPr marL="2233930" indent="0">
              <a:buNone/>
              <a:defRPr sz="1630"/>
            </a:lvl7pPr>
            <a:lvl8pPr marL="2605405" indent="0">
              <a:buNone/>
              <a:defRPr sz="1630"/>
            </a:lvl8pPr>
            <a:lvl9pPr marL="2978150" indent="0">
              <a:buNone/>
              <a:defRPr sz="163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4165349" cy="3811588"/>
          </a:xfrm>
        </p:spPr>
        <p:txBody>
          <a:bodyPr/>
          <a:lstStyle>
            <a:lvl1pPr marL="0" indent="0">
              <a:buNone/>
              <a:defRPr sz="1630"/>
            </a:lvl1pPr>
            <a:lvl2pPr marL="372110" indent="0">
              <a:buNone/>
              <a:defRPr sz="1465"/>
            </a:lvl2pPr>
            <a:lvl3pPr marL="744855" indent="0">
              <a:buNone/>
              <a:defRPr sz="1305"/>
            </a:lvl3pPr>
            <a:lvl4pPr marL="1116330" indent="0">
              <a:buNone/>
              <a:defRPr sz="1140"/>
            </a:lvl4pPr>
            <a:lvl5pPr marL="1489075" indent="0">
              <a:buNone/>
              <a:defRPr sz="1140"/>
            </a:lvl5pPr>
            <a:lvl6pPr marL="1861185" indent="0">
              <a:buNone/>
              <a:defRPr sz="1140"/>
            </a:lvl6pPr>
            <a:lvl7pPr marL="2233930" indent="0">
              <a:buNone/>
              <a:defRPr sz="1140"/>
            </a:lvl7pPr>
            <a:lvl8pPr marL="2605405" indent="0">
              <a:buNone/>
              <a:defRPr sz="1140"/>
            </a:lvl8pPr>
            <a:lvl9pPr marL="2978150" indent="0">
              <a:buNone/>
              <a:defRPr sz="1140"/>
            </a:lvl9pPr>
          </a:lstStyle>
          <a:p>
            <a:pPr lvl="0" fontAlgn="base"/>
            <a:r>
              <a:rPr lang="zh-CN" altLang="en-US" sz="163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223"/>
            <a:ext cx="2743201" cy="585035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5223"/>
            <a:ext cx="8070573" cy="585035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2020/2/29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531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839453"/>
            <a:ext cx="5157787" cy="33502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531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39453"/>
            <a:ext cx="5183188" cy="33502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梯形 5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841436"/>
            <a:ext cx="9144000" cy="1341477"/>
          </a:xfrm>
        </p:spPr>
        <p:txBody>
          <a:bodyPr anchor="t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705600" y="4982863"/>
            <a:ext cx="3352800" cy="4762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0F2237-1CDC-4A9F-9B50-E2751CF02005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ph idx="13" hasCustomPrompt="1"/>
          </p:nvPr>
        </p:nvSpPr>
        <p:spPr>
          <a:xfrm>
            <a:off x="2227057" y="4996506"/>
            <a:ext cx="3352800" cy="47625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p:transition spd="slow" advTm="3175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1755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1755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2237-1CDC-4A9F-9B50-E2751CF02005}" type="datetimeFigureOut">
              <a:rPr lang="zh-CN" altLang="en-US" smtClean="0"/>
              <a:t>2020/2/29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D5C9-D31B-404C-B346-DE2E8DFE88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9050" y="4445"/>
            <a:ext cx="1703070" cy="6849110"/>
            <a:chOff x="77" y="7"/>
            <a:chExt cx="2682" cy="10786"/>
          </a:xfrm>
        </p:grpSpPr>
        <p:pic>
          <p:nvPicPr>
            <p:cNvPr id="8" name="图片 7" descr="IMG_9419_副本_副本0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" y="7"/>
              <a:ext cx="2682" cy="1078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7" y="7"/>
              <a:ext cx="2683" cy="10786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1755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1025"/>
          <p:cNvSpPr>
            <a:spLocks noGrp="1"/>
          </p:cNvSpPr>
          <p:nvPr>
            <p:ph type="dt" sz="half" idx="2"/>
          </p:nvPr>
        </p:nvSpPr>
        <p:spPr>
          <a:xfrm>
            <a:off x="2650837" y="6284997"/>
            <a:ext cx="2540001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TW" altLang="en-US" strike="noStrike" noProof="1"/>
          </a:p>
        </p:txBody>
      </p:sp>
      <p:sp>
        <p:nvSpPr>
          <p:cNvPr id="1027" name="页脚占位符 1026"/>
          <p:cNvSpPr>
            <a:spLocks noGrp="1"/>
          </p:cNvSpPr>
          <p:nvPr>
            <p:ph type="ftr" sz="quarter" idx="3"/>
          </p:nvPr>
        </p:nvSpPr>
        <p:spPr>
          <a:xfrm>
            <a:off x="5292437" y="6284997"/>
            <a:ext cx="3657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TW" altLang="en-US" strike="noStrike" noProof="1"/>
          </a:p>
        </p:txBody>
      </p:sp>
      <p:sp>
        <p:nvSpPr>
          <p:cNvPr id="1028" name="灯片编号占位符 1027"/>
          <p:cNvSpPr>
            <a:spLocks noGrp="1"/>
          </p:cNvSpPr>
          <p:nvPr>
            <p:ph type="sldNum" sz="quarter" idx="4"/>
          </p:nvPr>
        </p:nvSpPr>
        <p:spPr>
          <a:xfrm>
            <a:off x="9153237" y="6284997"/>
            <a:ext cx="2540001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TW" altLang="en-US" sz="140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‹#›</a:t>
            </a:fld>
            <a:endParaRPr lang="zh-TW" altLang="en-US" strike="noStrike" noProof="1"/>
          </a:p>
        </p:txBody>
      </p:sp>
      <p:sp>
        <p:nvSpPr>
          <p:cNvPr id="1029" name="标题 1028"/>
          <p:cNvSpPr>
            <a:spLocks noGrp="1"/>
          </p:cNvSpPr>
          <p:nvPr>
            <p:ph type="title"/>
          </p:nvPr>
        </p:nvSpPr>
        <p:spPr>
          <a:xfrm>
            <a:off x="609600" y="275223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/>
            <a:r>
              <a:rPr lang="zh-TW" altLang="en-US" sz="4000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1030" name="文本占位符 1029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37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r>
              <a:rPr lang="zh-TW" altLang="en-US" sz="2800" strike="noStrike" noProof="1"/>
              <a:t>单击此处编辑母版文本样式</a:t>
            </a:r>
            <a:endParaRPr lang="zh-TW" altLang="en-US" strike="noStrike" noProof="1"/>
          </a:p>
          <a:p>
            <a:pPr lvl="1" fontAlgn="base"/>
            <a:r>
              <a:rPr lang="zh-TW" altLang="en-US" sz="2400" strike="noStrike" noProof="1"/>
              <a:t>第二级</a:t>
            </a:r>
            <a:endParaRPr lang="zh-TW" altLang="en-US" strike="noStrike" noProof="1"/>
          </a:p>
          <a:p>
            <a:pPr lvl="2" fontAlgn="base"/>
            <a:r>
              <a:rPr lang="zh-TW" altLang="en-US" sz="2000" strike="noStrike" noProof="1"/>
              <a:t>第三级</a:t>
            </a:r>
            <a:endParaRPr lang="zh-TW" altLang="en-US" strike="noStrike" noProof="1"/>
          </a:p>
          <a:p>
            <a:pPr lvl="3" fontAlgn="base"/>
            <a:r>
              <a:rPr lang="zh-TW" altLang="en-US" strike="noStrike" noProof="1"/>
              <a:t>第四级</a:t>
            </a:r>
          </a:p>
          <a:p>
            <a:pPr lvl="4" fontAlgn="base"/>
            <a:r>
              <a:rPr lang="zh-TW" altLang="en-US" strike="noStrike" noProof="1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31755">
    <p:randomBar dir="vert"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0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265" algn="l" defTabSz="914400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115" algn="l" defTabSz="914400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7965" algn="l" defTabSz="914400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7965" algn="l" defTabSz="914400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7965" algn="l" defTabSz="914400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7965" algn="l" defTabSz="914400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7965" algn="l" defTabSz="914400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7965" algn="l" defTabSz="914400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7965" algn="l" defTabSz="914400" eaLnBrk="1" fontAlgn="base" latinLnBrk="0" hangingPunct="1">
        <a:lnSpc>
          <a:spcPct val="100000"/>
        </a:lnSpc>
        <a:spcBef>
          <a:spcPct val="21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222209"/>
          <p:cNvSpPr>
            <a:spLocks noGrp="1"/>
          </p:cNvSpPr>
          <p:nvPr>
            <p:ph type="title"/>
          </p:nvPr>
        </p:nvSpPr>
        <p:spPr>
          <a:xfrm>
            <a:off x="609600" y="275223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101233" tIns="50617" rIns="101233" bIns="50617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3" name="文本占位符 222210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378"/>
          </a:xfrm>
          <a:prstGeom prst="rect">
            <a:avLst/>
          </a:prstGeom>
          <a:noFill/>
          <a:ln w="9525">
            <a:noFill/>
          </a:ln>
        </p:spPr>
        <p:txBody>
          <a:bodyPr lIns="101233" tIns="50617" rIns="101233" bIns="5061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22212" name="日期占位符 222211"/>
          <p:cNvSpPr>
            <a:spLocks noGrp="1"/>
          </p:cNvSpPr>
          <p:nvPr>
            <p:ph type="dt" sz="half" idx="2"/>
          </p:nvPr>
        </p:nvSpPr>
        <p:spPr>
          <a:xfrm>
            <a:off x="609600" y="6245894"/>
            <a:ext cx="2844800" cy="475247"/>
          </a:xfrm>
          <a:prstGeom prst="rect">
            <a:avLst/>
          </a:prstGeom>
          <a:noFill/>
          <a:ln w="9525">
            <a:noFill/>
          </a:ln>
        </p:spPr>
        <p:txBody>
          <a:bodyPr lIns="101233" tIns="50617" rIns="101233" bIns="50617"/>
          <a:lstStyle>
            <a:lvl1pPr>
              <a:defRPr sz="1420" b="0">
                <a:latin typeface="Arial" panose="020B0604020202020204" pitchFamily="34" charset="0"/>
              </a:defRPr>
            </a:lvl1pPr>
          </a:lstStyle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222213" name="页脚占位符 222212"/>
          <p:cNvSpPr>
            <a:spLocks noGrp="1"/>
          </p:cNvSpPr>
          <p:nvPr>
            <p:ph type="ftr" sz="quarter" idx="3"/>
          </p:nvPr>
        </p:nvSpPr>
        <p:spPr>
          <a:xfrm>
            <a:off x="4165601" y="6245894"/>
            <a:ext cx="3860800" cy="475247"/>
          </a:xfrm>
          <a:prstGeom prst="rect">
            <a:avLst/>
          </a:prstGeom>
          <a:noFill/>
          <a:ln w="9525">
            <a:noFill/>
          </a:ln>
        </p:spPr>
        <p:txBody>
          <a:bodyPr lIns="101233" tIns="50617" rIns="101233" bIns="50617"/>
          <a:lstStyle>
            <a:lvl1pPr algn="ctr">
              <a:defRPr sz="1420" b="0">
                <a:latin typeface="Arial" panose="020B0604020202020204" pitchFamily="34" charset="0"/>
              </a:defRPr>
            </a:lvl1pPr>
          </a:lstStyle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222214" name="灯片编号占位符 222213"/>
          <p:cNvSpPr>
            <a:spLocks noGrp="1"/>
          </p:cNvSpPr>
          <p:nvPr>
            <p:ph type="sldNum" sz="quarter" idx="4"/>
          </p:nvPr>
        </p:nvSpPr>
        <p:spPr>
          <a:xfrm>
            <a:off x="8737600" y="6245894"/>
            <a:ext cx="2844800" cy="475247"/>
          </a:xfrm>
          <a:prstGeom prst="rect">
            <a:avLst/>
          </a:prstGeom>
          <a:noFill/>
          <a:ln w="9525">
            <a:noFill/>
          </a:ln>
        </p:spPr>
        <p:txBody>
          <a:bodyPr lIns="101233" tIns="50617" rIns="101233" bIns="50617"/>
          <a:lstStyle>
            <a:lvl1pPr algn="r">
              <a:defRPr sz="1420" b="0">
                <a:latin typeface="Arial" panose="020B0604020202020204" pitchFamily="34" charset="0"/>
              </a:defRPr>
            </a:lvl1pPr>
          </a:lstStyle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Tm="31755">
    <p:randomBar dir="vert"/>
  </p:transition>
  <p:hf sldNum="0" hdr="0" ftr="0"/>
  <p:txStyles>
    <p:titleStyle>
      <a:lvl1pPr marL="0" lvl="0" indent="0" algn="ctr" defTabSz="95948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64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45" lvl="0" indent="-36004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3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79145" lvl="1" indent="-29908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9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98880" lvl="2" indent="-23939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5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78305" lvl="3" indent="-238760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58365" lvl="4" indent="-24066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82520" lvl="5" indent="-21653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15590" lvl="6" indent="-21653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8660" lvl="7" indent="-21653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81730" lvl="8" indent="-21653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614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3070" lvl="1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66140" lvl="2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99210" lvl="3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32915" lvl="4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65985" lvl="5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99055" lvl="6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32125" lvl="7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65195" lvl="8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22209"/>
          <p:cNvSpPr>
            <a:spLocks noGrp="1"/>
          </p:cNvSpPr>
          <p:nvPr>
            <p:ph type="title"/>
          </p:nvPr>
        </p:nvSpPr>
        <p:spPr>
          <a:xfrm>
            <a:off x="609600" y="275223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101233" tIns="50617" rIns="101233" bIns="50617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22210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378"/>
          </a:xfrm>
          <a:prstGeom prst="rect">
            <a:avLst/>
          </a:prstGeom>
          <a:noFill/>
          <a:ln w="9525">
            <a:noFill/>
          </a:ln>
        </p:spPr>
        <p:txBody>
          <a:bodyPr lIns="101233" tIns="50617" rIns="101233" bIns="50617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22212" name="日期占位符 222211"/>
          <p:cNvSpPr>
            <a:spLocks noGrp="1"/>
          </p:cNvSpPr>
          <p:nvPr>
            <p:ph type="dt" sz="half" idx="2"/>
          </p:nvPr>
        </p:nvSpPr>
        <p:spPr>
          <a:xfrm>
            <a:off x="609600" y="6245894"/>
            <a:ext cx="2844800" cy="475247"/>
          </a:xfrm>
          <a:prstGeom prst="rect">
            <a:avLst/>
          </a:prstGeom>
          <a:noFill/>
          <a:ln w="9525">
            <a:noFill/>
          </a:ln>
        </p:spPr>
        <p:txBody>
          <a:bodyPr lIns="101233" tIns="50617" rIns="101233" bIns="50617"/>
          <a:lstStyle>
            <a:lvl1pPr>
              <a:defRPr sz="1420" b="0">
                <a:latin typeface="Arial" panose="020B0604020202020204" pitchFamily="34" charset="0"/>
              </a:defRPr>
            </a:lvl1pPr>
          </a:lstStyle>
          <a:p>
            <a:pPr defTabSz="959485" fontAlgn="base">
              <a:buClr>
                <a:srgbClr val="000000"/>
              </a:buClr>
            </a:pPr>
            <a:fld id="{BB962C8B-B14F-4D97-AF65-F5344CB8AC3E}" type="datetime1">
              <a:rPr lang="zh-CN" altLang="en-US" noProof="1" smtClean="0">
                <a:cs typeface="+mn-ea"/>
              </a:rPr>
              <a:t>2020/2/29</a:t>
            </a:fld>
            <a:endParaRPr lang="zh-CN" altLang="en-US" noProof="1"/>
          </a:p>
        </p:txBody>
      </p:sp>
      <p:sp>
        <p:nvSpPr>
          <p:cNvPr id="222213" name="页脚占位符 222212"/>
          <p:cNvSpPr>
            <a:spLocks noGrp="1"/>
          </p:cNvSpPr>
          <p:nvPr>
            <p:ph type="ftr" sz="quarter" idx="3"/>
          </p:nvPr>
        </p:nvSpPr>
        <p:spPr>
          <a:xfrm>
            <a:off x="4165601" y="6245894"/>
            <a:ext cx="3860800" cy="475247"/>
          </a:xfrm>
          <a:prstGeom prst="rect">
            <a:avLst/>
          </a:prstGeom>
          <a:noFill/>
          <a:ln w="9525">
            <a:noFill/>
          </a:ln>
        </p:spPr>
        <p:txBody>
          <a:bodyPr lIns="101233" tIns="50617" rIns="101233" bIns="50617"/>
          <a:lstStyle>
            <a:lvl1pPr algn="ctr">
              <a:defRPr sz="1420" b="0">
                <a:latin typeface="Arial" panose="020B0604020202020204" pitchFamily="34" charset="0"/>
              </a:defRPr>
            </a:lvl1pPr>
          </a:lstStyle>
          <a:p>
            <a:pPr defTabSz="959485" fontAlgn="base">
              <a:buClr>
                <a:srgbClr val="000000"/>
              </a:buClr>
            </a:pPr>
            <a:endParaRPr lang="zh-CN" noProof="1"/>
          </a:p>
        </p:txBody>
      </p:sp>
      <p:sp>
        <p:nvSpPr>
          <p:cNvPr id="222214" name="灯片编号占位符 222213"/>
          <p:cNvSpPr>
            <a:spLocks noGrp="1"/>
          </p:cNvSpPr>
          <p:nvPr>
            <p:ph type="sldNum" sz="quarter" idx="4"/>
          </p:nvPr>
        </p:nvSpPr>
        <p:spPr>
          <a:xfrm>
            <a:off x="8737600" y="6245894"/>
            <a:ext cx="2844800" cy="475247"/>
          </a:xfrm>
          <a:prstGeom prst="rect">
            <a:avLst/>
          </a:prstGeom>
          <a:noFill/>
          <a:ln w="9525">
            <a:noFill/>
          </a:ln>
        </p:spPr>
        <p:txBody>
          <a:bodyPr lIns="101233" tIns="50617" rIns="101233" bIns="50617"/>
          <a:lstStyle>
            <a:lvl1pPr algn="r">
              <a:defRPr sz="1420" b="0">
                <a:latin typeface="Arial" panose="020B0604020202020204" pitchFamily="34" charset="0"/>
              </a:defRPr>
            </a:lvl1pPr>
          </a:lstStyle>
          <a:p>
            <a:pPr defTabSz="959485" fontAlgn="base">
              <a:buClr>
                <a:srgbClr val="000000"/>
              </a:buClr>
            </a:pPr>
            <a:fld id="{9A0DB2DC-4C9A-4742-B13C-FB6460FD3503}" type="slidenum">
              <a:rPr lang="en-US" altLang="zh-CN" noProof="1" smtClean="0">
                <a:cs typeface="+mn-ea"/>
              </a:rPr>
              <a:t>‹#›</a:t>
            </a:fld>
            <a:endParaRPr lang="zh-CN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Tm="31755">
    <p:randomBar dir="vert"/>
  </p:transition>
  <p:hf sldNum="0" hdr="0" ftr="0"/>
  <p:txStyles>
    <p:titleStyle>
      <a:lvl1pPr marL="0" lvl="0" indent="0" algn="ctr" defTabSz="95948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64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45" lvl="0" indent="-36004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3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79145" lvl="1" indent="-29908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9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98880" lvl="2" indent="-23939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56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78305" lvl="3" indent="-238760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158365" lvl="4" indent="-24066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82520" lvl="5" indent="-21653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15590" lvl="6" indent="-21653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8660" lvl="7" indent="-21653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81730" lvl="8" indent="-216535" algn="l" defTabSz="95948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614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3070" lvl="1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66140" lvl="2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99210" lvl="3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732915" lvl="4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65985" lvl="5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99055" lvl="6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32125" lvl="7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65195" lvl="8" indent="0" algn="l" defTabSz="86614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325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2020/2/29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 advTm="31755">
    <p:randomBar dir="vert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0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15795" y="1120140"/>
            <a:ext cx="10276205" cy="3784600"/>
          </a:xfrm>
          <a:prstGeom prst="rect">
            <a:avLst/>
          </a:prstGeom>
          <a:solidFill>
            <a:srgbClr val="C92228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人教版选修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中国古代诗歌散文欣赏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第六单元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子路、曾皙、冉有、公西华侍坐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（第一课时）</a:t>
            </a:r>
          </a:p>
        </p:txBody>
      </p:sp>
      <p:pic>
        <p:nvPicPr>
          <p:cNvPr id="7" name="图片 6" descr="省实校徽确认稿_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" y="351155"/>
            <a:ext cx="1383665" cy="12661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85465" y="5210175"/>
            <a:ext cx="72885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广东实验中学语文科  王禺鹏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390"/>
    </mc:Choice>
    <mc:Fallback xmlns="">
      <p:transition advTm="173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占位符 228353"/>
          <p:cNvSpPr>
            <a:spLocks noGrp="1"/>
          </p:cNvSpPr>
          <p:nvPr>
            <p:ph idx="1"/>
          </p:nvPr>
        </p:nvSpPr>
        <p:spPr>
          <a:xfrm>
            <a:off x="1999348" y="1212449"/>
            <a:ext cx="3820026" cy="4433637"/>
          </a:xfrm>
        </p:spPr>
        <p:txBody>
          <a:bodyPr wrap="square" lIns="95905" tIns="47953" rIns="95905" bIns="47953" anchor="t"/>
          <a:lstStyle/>
          <a:p>
            <a:pPr>
              <a:lnSpc>
                <a:spcPct val="120000"/>
              </a:lnSpc>
            </a:pPr>
            <a:r>
              <a:rPr lang="en-US" altLang="zh-CN" sz="3030" b="1" dirty="0">
                <a:latin typeface="宋体" panose="02010600030101010101" pitchFamily="2" charset="-122"/>
              </a:rPr>
              <a:t> “</a:t>
            </a:r>
            <a:r>
              <a:rPr lang="zh-CN" altLang="en-US" sz="3030" b="1" dirty="0">
                <a:latin typeface="宋体" panose="02010600030101010101" pitchFamily="2" charset="-122"/>
              </a:rPr>
              <a:t>求，尔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何如</a:t>
            </a:r>
            <a:r>
              <a:rPr lang="zh-CN" altLang="en-US" sz="3030" b="1" dirty="0">
                <a:latin typeface="宋体" panose="02010600030101010101" pitchFamily="2" charset="-122"/>
              </a:rPr>
              <a:t>？”</a:t>
            </a:r>
          </a:p>
          <a:p>
            <a:pPr>
              <a:lnSpc>
                <a:spcPct val="120000"/>
              </a:lnSpc>
            </a:pPr>
            <a:r>
              <a:rPr lang="zh-CN" altLang="en-US" sz="3030" b="1" dirty="0">
                <a:latin typeface="宋体" panose="02010600030101010101" pitchFamily="2" charset="-122"/>
              </a:rPr>
              <a:t>  对曰：“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方</a:t>
            </a:r>
            <a:r>
              <a:rPr lang="zh-CN" altLang="en-US" sz="3030" b="1" dirty="0">
                <a:latin typeface="宋体" panose="02010600030101010101" pitchFamily="2" charset="-122"/>
              </a:rPr>
              <a:t>六七十，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如</a:t>
            </a:r>
            <a:r>
              <a:rPr lang="zh-CN" altLang="en-US" sz="3030" b="1" dirty="0">
                <a:latin typeface="宋体" panose="02010600030101010101" pitchFamily="2" charset="-122"/>
              </a:rPr>
              <a:t>五六十，求也为之，比及三年，可使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足</a:t>
            </a:r>
            <a:r>
              <a:rPr lang="zh-CN" altLang="en-US" sz="3030" b="1" dirty="0">
                <a:latin typeface="宋体" panose="02010600030101010101" pitchFamily="2" charset="-122"/>
              </a:rPr>
              <a:t>民。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如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其</a:t>
            </a:r>
            <a:r>
              <a:rPr lang="zh-CN" altLang="en-US" sz="3030" b="1" dirty="0">
                <a:latin typeface="宋体" panose="02010600030101010101" pitchFamily="2" charset="-122"/>
              </a:rPr>
              <a:t>礼乐，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以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俟</a:t>
            </a:r>
            <a:r>
              <a:rPr lang="zh-CN" altLang="en-US" sz="3030" b="1" dirty="0">
                <a:latin typeface="宋体" panose="02010600030101010101" pitchFamily="2" charset="-122"/>
              </a:rPr>
              <a:t>君子。”</a:t>
            </a:r>
            <a:r>
              <a:rPr lang="zh-CN" altLang="en-US" sz="3030" dirty="0">
                <a:latin typeface="宋体" panose="02010600030101010101" pitchFamily="2" charset="-122"/>
              </a:rPr>
              <a:t>     </a:t>
            </a:r>
            <a:endParaRPr lang="zh-CN" altLang="en-US" sz="3030" b="1">
              <a:latin typeface="宋体" panose="02010600030101010101" pitchFamily="2" charset="-122"/>
            </a:endParaRPr>
          </a:p>
        </p:txBody>
      </p:sp>
      <p:sp>
        <p:nvSpPr>
          <p:cNvPr id="39938" name="矩形 228354"/>
          <p:cNvSpPr/>
          <p:nvPr/>
        </p:nvSpPr>
        <p:spPr>
          <a:xfrm>
            <a:off x="6232860" y="905376"/>
            <a:ext cx="4093745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39939" name="矩形 228355"/>
          <p:cNvSpPr/>
          <p:nvPr/>
        </p:nvSpPr>
        <p:spPr>
          <a:xfrm>
            <a:off x="6368215" y="2815390"/>
            <a:ext cx="3752348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03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0" name="矩形 228356"/>
          <p:cNvSpPr/>
          <p:nvPr/>
        </p:nvSpPr>
        <p:spPr>
          <a:xfrm>
            <a:off x="6232860" y="836195"/>
            <a:ext cx="4024563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</a:p>
        </p:txBody>
      </p:sp>
      <p:sp>
        <p:nvSpPr>
          <p:cNvPr id="39941" name="矩形 228357"/>
          <p:cNvSpPr/>
          <p:nvPr/>
        </p:nvSpPr>
        <p:spPr>
          <a:xfrm>
            <a:off x="6420853" y="836195"/>
            <a:ext cx="4177966" cy="44957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endParaRPr lang="en-US" altLang="zh-CN" sz="1325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孔子又问：“冉求，你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怎么样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？”</a:t>
            </a:r>
          </a:p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冉求回答说：“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纵横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六七十里，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或者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五六十里的国家，如果让我治理，等到三年，可以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使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老百姓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富足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起来。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至于</a:t>
            </a:r>
            <a:r>
              <a:rPr lang="zh-CN" altLang="en-US" sz="303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那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修明礼乐，只好</a:t>
            </a:r>
            <a:r>
              <a:rPr lang="zh-CN" altLang="en-US" sz="303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来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等待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君子了。”</a:t>
            </a:r>
          </a:p>
        </p:txBody>
      </p:sp>
      <p:sp>
        <p:nvSpPr>
          <p:cNvPr id="39942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206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文本框 198658"/>
          <p:cNvSpPr txBox="1"/>
          <p:nvPr/>
        </p:nvSpPr>
        <p:spPr>
          <a:xfrm>
            <a:off x="2026318" y="1500939"/>
            <a:ext cx="4296778" cy="2286000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/>
          <a:lstStyle/>
          <a:p>
            <a:pPr defTabSz="95948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935" dirty="0">
              <a:solidFill>
                <a:srgbClr val="0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defTabSz="95948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935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　　治理一个小国，三年内使人民富足。至于礼乐教化，还难办到。</a:t>
            </a:r>
            <a:endParaRPr lang="zh-CN" altLang="en-US" sz="2935" b="1">
              <a:solidFill>
                <a:srgbClr val="0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0963" name="文本框 198659"/>
          <p:cNvSpPr txBox="1"/>
          <p:nvPr/>
        </p:nvSpPr>
        <p:spPr>
          <a:xfrm>
            <a:off x="2224840" y="329366"/>
            <a:ext cx="3457575" cy="68007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冉有（求）</a:t>
            </a:r>
          </a:p>
        </p:txBody>
      </p:sp>
      <p:sp>
        <p:nvSpPr>
          <p:cNvPr id="198661" name="文本框 198660"/>
          <p:cNvSpPr txBox="1"/>
          <p:nvPr/>
        </p:nvSpPr>
        <p:spPr>
          <a:xfrm>
            <a:off x="2042862" y="4343400"/>
            <a:ext cx="4308592" cy="1132062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endParaRPr lang="en-US" altLang="zh-CN" sz="2935" b="1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谨慎小心</a:t>
            </a:r>
            <a:r>
              <a:rPr lang="en-US" altLang="zh-CN" sz="379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,</a:t>
            </a:r>
            <a:r>
              <a:rPr lang="zh-CN" altLang="en-US" sz="379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谦虚退让</a:t>
            </a:r>
            <a:r>
              <a:rPr lang="zh-CN" altLang="en-US" sz="2935" b="1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</a:t>
            </a:r>
            <a:endParaRPr lang="zh-CN" altLang="en-US" sz="2935" b="1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0965" name="文本框 198661"/>
          <p:cNvSpPr txBox="1"/>
          <p:nvPr/>
        </p:nvSpPr>
        <p:spPr>
          <a:xfrm>
            <a:off x="2026319" y="1448302"/>
            <a:ext cx="947095" cy="548826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935" b="1" u="sng" dirty="0">
                <a:solidFill>
                  <a:srgbClr val="333399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志</a:t>
            </a:r>
            <a:r>
              <a:rPr lang="zh-CN" altLang="en-US" sz="2935" dirty="0">
                <a:solidFill>
                  <a:srgbClr val="333399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：</a:t>
            </a:r>
            <a:endParaRPr lang="zh-CN" altLang="en-US" sz="2935">
              <a:solidFill>
                <a:srgbClr val="333399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0966" name="文本框 198662"/>
          <p:cNvSpPr txBox="1"/>
          <p:nvPr/>
        </p:nvSpPr>
        <p:spPr>
          <a:xfrm>
            <a:off x="2042863" y="4266699"/>
            <a:ext cx="1328609" cy="548826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935" b="1" u="sng" dirty="0">
                <a:solidFill>
                  <a:srgbClr val="3333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性格</a:t>
            </a:r>
            <a:r>
              <a:rPr lang="zh-CN" altLang="en-US" sz="2935" b="1" dirty="0">
                <a:solidFill>
                  <a:srgbClr val="3333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：</a:t>
            </a:r>
            <a:endParaRPr lang="zh-CN" altLang="en-US" sz="2935" b="1">
              <a:solidFill>
                <a:srgbClr val="3333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40967" name="图片 198663" descr="1xt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020" y="0"/>
            <a:ext cx="4384006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8665" name="矩形 198664"/>
          <p:cNvSpPr/>
          <p:nvPr/>
        </p:nvSpPr>
        <p:spPr>
          <a:xfrm>
            <a:off x="4358941" y="3809499"/>
            <a:ext cx="1899278" cy="607110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1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rPr>
              <a:t>侧重富民</a:t>
            </a:r>
          </a:p>
        </p:txBody>
      </p:sp>
      <p:sp>
        <p:nvSpPr>
          <p:cNvPr id="40969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48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/>
      <p:bldP spid="198661" grpId="0"/>
      <p:bldP spid="1986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占位符 229377"/>
          <p:cNvSpPr>
            <a:spLocks noGrp="1"/>
          </p:cNvSpPr>
          <p:nvPr>
            <p:ph idx="1"/>
          </p:nvPr>
        </p:nvSpPr>
        <p:spPr>
          <a:xfrm>
            <a:off x="1388645" y="1109914"/>
            <a:ext cx="4639678" cy="5184107"/>
          </a:xfrm>
        </p:spPr>
        <p:txBody>
          <a:bodyPr wrap="square" lIns="95905" tIns="47953" rIns="95905" bIns="47953" anchor="t"/>
          <a:lstStyle/>
          <a:p>
            <a:pPr>
              <a:lnSpc>
                <a:spcPct val="120000"/>
              </a:lnSpc>
            </a:pPr>
            <a:r>
              <a:rPr lang="en-US" altLang="zh-CN" sz="855" b="1" dirty="0">
                <a:latin typeface="宋体" panose="02010600030101010101" pitchFamily="2" charset="-122"/>
              </a:rPr>
              <a:t>   </a:t>
            </a:r>
            <a:r>
              <a:rPr lang="en-US" altLang="zh-CN" sz="3030" b="1" dirty="0">
                <a:latin typeface="宋体" panose="02010600030101010101" pitchFamily="2" charset="-122"/>
              </a:rPr>
              <a:t>“</a:t>
            </a:r>
            <a:r>
              <a:rPr lang="zh-CN" altLang="en-US" sz="3030" b="1" dirty="0">
                <a:latin typeface="宋体" panose="02010600030101010101" pitchFamily="2" charset="-122"/>
              </a:rPr>
              <a:t>赤，尔何如？”</a:t>
            </a:r>
          </a:p>
          <a:p>
            <a:pPr>
              <a:lnSpc>
                <a:spcPct val="120000"/>
              </a:lnSpc>
              <a:buNone/>
            </a:pPr>
            <a:r>
              <a:rPr lang="zh-CN" altLang="en-US" sz="3030" b="1" dirty="0">
                <a:latin typeface="宋体" panose="02010600030101010101" pitchFamily="2" charset="-122"/>
              </a:rPr>
              <a:t>     对曰：“非曰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能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之</a:t>
            </a:r>
            <a:r>
              <a:rPr lang="zh-CN" altLang="en-US" sz="3030" b="1" dirty="0">
                <a:latin typeface="宋体" panose="02010600030101010101" pitchFamily="2" charset="-122"/>
              </a:rPr>
              <a:t>（治理国家），愿学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焉（语气词）</a:t>
            </a:r>
            <a:r>
              <a:rPr lang="zh-CN" altLang="en-US" sz="3030" b="1" dirty="0">
                <a:latin typeface="宋体" panose="02010600030101010101" pitchFamily="2" charset="-122"/>
              </a:rPr>
              <a:t>。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宗庙</a:t>
            </a:r>
            <a:r>
              <a:rPr lang="zh-CN" altLang="en-US" sz="3030" b="1" dirty="0">
                <a:latin typeface="宋体" panose="02010600030101010101" pitchFamily="2" charset="-122"/>
              </a:rPr>
              <a:t>之事，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如会同</a:t>
            </a:r>
            <a:r>
              <a:rPr lang="zh-CN" altLang="en-US" sz="3030" b="1" dirty="0">
                <a:latin typeface="宋体" panose="02010600030101010101" pitchFamily="2" charset="-122"/>
              </a:rPr>
              <a:t>，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端（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名作动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）章甫（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名作动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sz="3030" b="1" dirty="0">
                <a:latin typeface="宋体" panose="02010600030101010101" pitchFamily="2" charset="-122"/>
              </a:rPr>
              <a:t>，愿为小相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焉</a:t>
            </a:r>
            <a:r>
              <a:rPr lang="en-US" altLang="zh-CN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语气词</a:t>
            </a:r>
            <a:r>
              <a:rPr lang="en-US" altLang="zh-CN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3030" b="1" dirty="0">
                <a:latin typeface="宋体" panose="02010600030101010101" pitchFamily="2" charset="-122"/>
              </a:rPr>
              <a:t>。”</a:t>
            </a:r>
            <a:endParaRPr lang="zh-CN" altLang="en-US" sz="3030" b="1">
              <a:latin typeface="宋体" panose="02010600030101010101" pitchFamily="2" charset="-122"/>
            </a:endParaRPr>
          </a:p>
        </p:txBody>
      </p:sp>
      <p:sp>
        <p:nvSpPr>
          <p:cNvPr id="41986" name="矩形 229378"/>
          <p:cNvSpPr/>
          <p:nvPr/>
        </p:nvSpPr>
        <p:spPr>
          <a:xfrm>
            <a:off x="6232860" y="905376"/>
            <a:ext cx="4093745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41987" name="矩形 229379"/>
          <p:cNvSpPr/>
          <p:nvPr/>
        </p:nvSpPr>
        <p:spPr>
          <a:xfrm>
            <a:off x="6368215" y="2815390"/>
            <a:ext cx="3752348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03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88" name="矩形 229380"/>
          <p:cNvSpPr/>
          <p:nvPr/>
        </p:nvSpPr>
        <p:spPr>
          <a:xfrm>
            <a:off x="6232860" y="836195"/>
            <a:ext cx="4024563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</a:p>
        </p:txBody>
      </p:sp>
      <p:sp>
        <p:nvSpPr>
          <p:cNvPr id="41989" name="矩形 229381"/>
          <p:cNvSpPr/>
          <p:nvPr/>
        </p:nvSpPr>
        <p:spPr>
          <a:xfrm>
            <a:off x="6420853" y="836195"/>
            <a:ext cx="4177966" cy="7629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endParaRPr lang="en-US" altLang="zh-CN" sz="1325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</a:p>
        </p:txBody>
      </p:sp>
      <p:sp>
        <p:nvSpPr>
          <p:cNvPr id="41990" name="矩形 229382"/>
          <p:cNvSpPr/>
          <p:nvPr/>
        </p:nvSpPr>
        <p:spPr>
          <a:xfrm>
            <a:off x="6300537" y="1040732"/>
            <a:ext cx="4093745" cy="47583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孔子又问：“公西赤，你怎么样？”</a:t>
            </a:r>
          </a:p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公西赤回答说：“我不敢说能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胜任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，只是愿意学习。或者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诸侯宗庙祭祀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的事务，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或者诸侯会盟朝见天子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，我愿意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穿着礼服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戴着礼帽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，做一个小小的赞礼官啊。”</a:t>
            </a:r>
          </a:p>
        </p:txBody>
      </p:sp>
      <p:sp>
        <p:nvSpPr>
          <p:cNvPr id="41991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0426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199681" descr="zgms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492" y="4495299"/>
            <a:ext cx="1821281" cy="21341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9683" name="文本框 199682"/>
          <p:cNvSpPr txBox="1"/>
          <p:nvPr/>
        </p:nvSpPr>
        <p:spPr>
          <a:xfrm>
            <a:off x="5682415" y="1523499"/>
            <a:ext cx="4298282" cy="2286000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/>
          <a:lstStyle/>
          <a:p>
            <a:pPr defTabSz="95948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935" dirty="0">
              <a:solidFill>
                <a:srgbClr val="0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defTabSz="95948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935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　　能在诸侯举行祭祀或会盟时担任一个“小相”。</a:t>
            </a:r>
            <a:endParaRPr lang="zh-CN" altLang="en-US" sz="2935" b="1">
              <a:solidFill>
                <a:srgbClr val="0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3011" name="文本框 199683"/>
          <p:cNvSpPr txBox="1"/>
          <p:nvPr/>
        </p:nvSpPr>
        <p:spPr>
          <a:xfrm>
            <a:off x="5599698" y="533902"/>
            <a:ext cx="3722270" cy="68007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algn="ctr"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b="1" dirty="0">
                <a:solidFill>
                  <a:srgbClr val="0070C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公西华（赤）</a:t>
            </a:r>
          </a:p>
        </p:txBody>
      </p:sp>
      <p:sp>
        <p:nvSpPr>
          <p:cNvPr id="199685" name="文本框 199684"/>
          <p:cNvSpPr txBox="1"/>
          <p:nvPr/>
        </p:nvSpPr>
        <p:spPr>
          <a:xfrm>
            <a:off x="5754604" y="4656222"/>
            <a:ext cx="3001879" cy="171529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endParaRPr lang="en-US" altLang="zh-CN" sz="2935" b="1" dirty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谦恭有礼，</a:t>
            </a:r>
          </a:p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娴于辞令。</a:t>
            </a:r>
            <a:endParaRPr lang="zh-CN" altLang="en-US" sz="379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3013" name="文本框 199685"/>
          <p:cNvSpPr txBox="1"/>
          <p:nvPr/>
        </p:nvSpPr>
        <p:spPr>
          <a:xfrm>
            <a:off x="5682415" y="1523499"/>
            <a:ext cx="947095" cy="548826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935" b="1" u="sng" dirty="0">
                <a:solidFill>
                  <a:srgbClr val="333399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志</a:t>
            </a:r>
            <a:r>
              <a:rPr lang="zh-CN" altLang="en-US" sz="2935" dirty="0">
                <a:solidFill>
                  <a:srgbClr val="333399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：</a:t>
            </a:r>
            <a:endParaRPr lang="zh-CN" altLang="en-US" sz="2935">
              <a:solidFill>
                <a:srgbClr val="333399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43014" name="文本框 199686"/>
          <p:cNvSpPr txBox="1"/>
          <p:nvPr/>
        </p:nvSpPr>
        <p:spPr>
          <a:xfrm>
            <a:off x="5682415" y="4472740"/>
            <a:ext cx="1328609" cy="548826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935" b="1" u="sng" dirty="0">
                <a:solidFill>
                  <a:srgbClr val="3333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性格</a:t>
            </a:r>
            <a:r>
              <a:rPr lang="zh-CN" altLang="en-US" sz="2935" b="1" dirty="0">
                <a:solidFill>
                  <a:srgbClr val="3333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：</a:t>
            </a:r>
            <a:endParaRPr lang="zh-CN" altLang="en-US" sz="2935" b="1">
              <a:solidFill>
                <a:srgbClr val="3333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43015" name="图片 199687" descr="001"/>
          <p:cNvPicPr/>
          <p:nvPr/>
        </p:nvPicPr>
        <p:blipFill>
          <a:blip r:embed="rId4"/>
          <a:stretch>
            <a:fillRect/>
          </a:stretch>
        </p:blipFill>
        <p:spPr>
          <a:xfrm>
            <a:off x="1132974" y="0"/>
            <a:ext cx="390725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9689" name="矩形 199688"/>
          <p:cNvSpPr/>
          <p:nvPr/>
        </p:nvSpPr>
        <p:spPr>
          <a:xfrm>
            <a:off x="6923172" y="3657600"/>
            <a:ext cx="3140003" cy="607110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3315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彩云" panose="02010800040101010101" pitchFamily="2" charset="-122"/>
                <a:ea typeface="华文彩云" panose="02010800040101010101" pitchFamily="2" charset="-122"/>
              </a:rPr>
              <a:t>侧重以礼治邦</a:t>
            </a:r>
            <a:r>
              <a:rPr lang="zh-CN" altLang="en-US" sz="3315" b="1" dirty="0">
                <a:solidFill>
                  <a:srgbClr val="009999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 </a:t>
            </a:r>
          </a:p>
        </p:txBody>
      </p:sp>
      <p:sp>
        <p:nvSpPr>
          <p:cNvPr id="43017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09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/>
      <p:bldP spid="199685" grpId="0"/>
      <p:bldP spid="1996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占位符 230401"/>
          <p:cNvSpPr>
            <a:spLocks noGrp="1"/>
          </p:cNvSpPr>
          <p:nvPr>
            <p:ph idx="1"/>
          </p:nvPr>
        </p:nvSpPr>
        <p:spPr>
          <a:xfrm>
            <a:off x="1593182" y="973054"/>
            <a:ext cx="4435141" cy="5184106"/>
          </a:xfrm>
        </p:spPr>
        <p:txBody>
          <a:bodyPr wrap="square" lIns="95905" tIns="47953" rIns="95905" bIns="47953" anchor="t"/>
          <a:lstStyle/>
          <a:p>
            <a:pPr>
              <a:lnSpc>
                <a:spcPct val="120000"/>
              </a:lnSpc>
              <a:buNone/>
            </a:pPr>
            <a:r>
              <a:rPr lang="en-US" altLang="zh-CN" sz="3030" b="1" dirty="0">
                <a:latin typeface="宋体" panose="02010600030101010101" pitchFamily="2" charset="-122"/>
              </a:rPr>
              <a:t>   “</a:t>
            </a:r>
            <a:r>
              <a:rPr lang="zh-CN" altLang="en-US" sz="3030" b="1" dirty="0">
                <a:latin typeface="宋体" panose="02010600030101010101" pitchFamily="2" charset="-122"/>
              </a:rPr>
              <a:t>点，尔何如？”</a:t>
            </a:r>
          </a:p>
          <a:p>
            <a:pPr>
              <a:lnSpc>
                <a:spcPct val="120000"/>
              </a:lnSpc>
              <a:buNone/>
            </a:pPr>
            <a:r>
              <a:rPr lang="zh-CN" altLang="en-US" sz="3030" b="1" dirty="0">
                <a:latin typeface="宋体" panose="02010600030101010101" pitchFamily="2" charset="-122"/>
              </a:rPr>
              <a:t>     鼓瑟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希</a:t>
            </a:r>
            <a:r>
              <a:rPr lang="zh-CN" altLang="en-US" sz="3030" b="1" dirty="0">
                <a:latin typeface="宋体" panose="02010600030101010101" pitchFamily="2" charset="-122"/>
              </a:rPr>
              <a:t>，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铿尔</a:t>
            </a:r>
            <a:r>
              <a:rPr lang="zh-CN" altLang="en-US" sz="3030" b="1" dirty="0">
                <a:latin typeface="宋体" panose="02010600030101010101" pitchFamily="2" charset="-122"/>
              </a:rPr>
              <a:t>，舍瑟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而（表顺承）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作</a:t>
            </a:r>
            <a:r>
              <a:rPr lang="zh-CN" altLang="en-US" sz="3030" b="1" dirty="0">
                <a:latin typeface="宋体" panose="02010600030101010101" pitchFamily="2" charset="-122"/>
              </a:rPr>
              <a:t>，对曰：“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异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乎</a:t>
            </a:r>
            <a:r>
              <a:rPr lang="zh-CN" altLang="en-US" sz="3030" b="1" dirty="0">
                <a:latin typeface="宋体" panose="02010600030101010101" pitchFamily="2" charset="-122"/>
              </a:rPr>
              <a:t>三子者之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撰</a:t>
            </a:r>
            <a:r>
              <a:rPr lang="zh-CN" altLang="en-US" sz="3030" b="1" dirty="0">
                <a:latin typeface="宋体" panose="02010600030101010101" pitchFamily="2" charset="-122"/>
              </a:rPr>
              <a:t>。”</a:t>
            </a:r>
          </a:p>
          <a:p>
            <a:pPr>
              <a:lnSpc>
                <a:spcPct val="120000"/>
              </a:lnSpc>
              <a:buNone/>
            </a:pPr>
            <a:r>
              <a:rPr lang="zh-CN" altLang="en-US" sz="3030" b="1" dirty="0">
                <a:latin typeface="宋体" panose="02010600030101010101" pitchFamily="2" charset="-122"/>
              </a:rPr>
              <a:t>     子曰“何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伤</a:t>
            </a:r>
            <a:r>
              <a:rPr lang="zh-CN" altLang="en-US" sz="3030" b="1" dirty="0">
                <a:latin typeface="宋体" panose="02010600030101010101" pitchFamily="2" charset="-122"/>
              </a:rPr>
              <a:t>乎？亦各言其志也！”</a:t>
            </a:r>
          </a:p>
          <a:p>
            <a:pPr>
              <a:lnSpc>
                <a:spcPct val="120000"/>
              </a:lnSpc>
            </a:pPr>
            <a:endParaRPr lang="zh-CN" altLang="en-US" sz="3030" b="1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3030" b="1">
              <a:latin typeface="宋体" panose="02010600030101010101" pitchFamily="2" charset="-122"/>
            </a:endParaRPr>
          </a:p>
        </p:txBody>
      </p:sp>
      <p:sp>
        <p:nvSpPr>
          <p:cNvPr id="44034" name="矩形 230402"/>
          <p:cNvSpPr/>
          <p:nvPr/>
        </p:nvSpPr>
        <p:spPr>
          <a:xfrm>
            <a:off x="6232860" y="905376"/>
            <a:ext cx="4093745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44035" name="矩形 230403"/>
          <p:cNvSpPr/>
          <p:nvPr/>
        </p:nvSpPr>
        <p:spPr>
          <a:xfrm>
            <a:off x="6368215" y="2815390"/>
            <a:ext cx="3752348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03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36" name="矩形 230404"/>
          <p:cNvSpPr/>
          <p:nvPr/>
        </p:nvSpPr>
        <p:spPr>
          <a:xfrm>
            <a:off x="6232860" y="836195"/>
            <a:ext cx="4024563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</a:p>
        </p:txBody>
      </p:sp>
      <p:sp>
        <p:nvSpPr>
          <p:cNvPr id="44037" name="矩形 230405"/>
          <p:cNvSpPr/>
          <p:nvPr/>
        </p:nvSpPr>
        <p:spPr>
          <a:xfrm>
            <a:off x="6420853" y="836195"/>
            <a:ext cx="4177966" cy="7629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endParaRPr lang="en-US" altLang="zh-CN" sz="1325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</a:p>
        </p:txBody>
      </p:sp>
      <p:sp>
        <p:nvSpPr>
          <p:cNvPr id="44038" name="矩形 230406"/>
          <p:cNvSpPr/>
          <p:nvPr/>
        </p:nvSpPr>
        <p:spPr>
          <a:xfrm>
            <a:off x="6300537" y="1040732"/>
            <a:ext cx="4093745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44039" name="矩形 230407"/>
          <p:cNvSpPr/>
          <p:nvPr/>
        </p:nvSpPr>
        <p:spPr>
          <a:xfrm>
            <a:off x="6232860" y="905376"/>
            <a:ext cx="4161422" cy="52249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孔子又问：“曾点，你怎么样？”</a:t>
            </a:r>
          </a:p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曾点将弹瑟的声音逐渐变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稀疏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，接着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铿的一声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，放下瑟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直起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身子回答说：“我</a:t>
            </a:r>
            <a:r>
              <a:rPr lang="zh-CN" altLang="en-US" sz="303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他们三位的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才干不同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呀。”</a:t>
            </a:r>
          </a:p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孔子说：“那有什么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妨害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呢？不过是各自谈谈自己的志向罢了。”</a:t>
            </a:r>
          </a:p>
        </p:txBody>
      </p:sp>
      <p:sp>
        <p:nvSpPr>
          <p:cNvPr id="44040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1068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占位符 231425"/>
          <p:cNvSpPr>
            <a:spLocks noGrp="1"/>
          </p:cNvSpPr>
          <p:nvPr>
            <p:ph idx="1"/>
          </p:nvPr>
        </p:nvSpPr>
        <p:spPr>
          <a:xfrm>
            <a:off x="1320968" y="768517"/>
            <a:ext cx="5116429" cy="4638174"/>
          </a:xfrm>
        </p:spPr>
        <p:txBody>
          <a:bodyPr wrap="square" lIns="95905" tIns="47953" rIns="95905" bIns="47953" anchor="t"/>
          <a:lstStyle/>
          <a:p>
            <a:pPr>
              <a:lnSpc>
                <a:spcPct val="120000"/>
              </a:lnSpc>
            </a:pPr>
            <a:r>
              <a:rPr lang="en-US" altLang="zh-CN" sz="1135" b="1" dirty="0">
                <a:latin typeface="宋体" panose="02010600030101010101" pitchFamily="2" charset="-122"/>
              </a:rPr>
              <a:t>        </a:t>
            </a:r>
            <a:r>
              <a:rPr lang="zh-CN" altLang="en-US" sz="2655" b="1" dirty="0">
                <a:latin typeface="宋体" panose="02010600030101010101" pitchFamily="2" charset="-122"/>
              </a:rPr>
              <a:t>曰：“</a:t>
            </a:r>
            <a:r>
              <a:rPr lang="zh-CN" altLang="en-US" sz="2655" b="1" dirty="0">
                <a:solidFill>
                  <a:srgbClr val="FF0000"/>
                </a:solidFill>
                <a:latin typeface="宋体" panose="02010600030101010101" pitchFamily="2" charset="-122"/>
              </a:rPr>
              <a:t>莫</a:t>
            </a:r>
            <a:r>
              <a:rPr lang="zh-CN" altLang="en-US" sz="2655" b="1" dirty="0">
                <a:latin typeface="宋体" panose="02010600030101010101" pitchFamily="2" charset="-122"/>
              </a:rPr>
              <a:t>春者，春服</a:t>
            </a:r>
            <a:r>
              <a:rPr lang="zh-CN" altLang="en-US" sz="2655" b="1" dirty="0">
                <a:solidFill>
                  <a:srgbClr val="FF0000"/>
                </a:solidFill>
                <a:latin typeface="宋体" panose="02010600030101010101" pitchFamily="2" charset="-122"/>
              </a:rPr>
              <a:t>既成</a:t>
            </a:r>
            <a:r>
              <a:rPr lang="zh-CN" altLang="en-US" sz="2655" b="1" dirty="0">
                <a:latin typeface="宋体" panose="02010600030101010101" pitchFamily="2" charset="-122"/>
              </a:rPr>
              <a:t>，</a:t>
            </a:r>
            <a:r>
              <a:rPr lang="zh-CN" altLang="en-US" sz="2655" b="1" dirty="0">
                <a:solidFill>
                  <a:srgbClr val="FF0000"/>
                </a:solidFill>
                <a:latin typeface="宋体" panose="02010600030101010101" pitchFamily="2" charset="-122"/>
              </a:rPr>
              <a:t>冠（</a:t>
            </a:r>
            <a:r>
              <a:rPr lang="en-US" altLang="zh-CN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gu</a:t>
            </a:r>
            <a:r>
              <a:rPr lang="en-US" altLang="en-US" sz="3030" b="1" dirty="0">
                <a:solidFill>
                  <a:srgbClr val="0000CC"/>
                </a:solidFill>
              </a:rPr>
              <a:t>à</a:t>
            </a:r>
            <a:r>
              <a:rPr lang="en-US" altLang="zh-CN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n</a:t>
            </a:r>
            <a:r>
              <a:rPr lang="zh-CN" altLang="en-US" sz="2655" b="1" dirty="0">
                <a:solidFill>
                  <a:srgbClr val="FF0000"/>
                </a:solidFill>
                <a:latin typeface="宋体" panose="02010600030101010101" pitchFamily="2" charset="-122"/>
              </a:rPr>
              <a:t>）者</a:t>
            </a:r>
            <a:r>
              <a:rPr lang="zh-CN" altLang="en-US" sz="2655" b="1" dirty="0">
                <a:latin typeface="宋体" panose="02010600030101010101" pitchFamily="2" charset="-122"/>
              </a:rPr>
              <a:t>五六人，童子六七人，</a:t>
            </a:r>
            <a:r>
              <a:rPr lang="zh-CN" altLang="en-US" sz="2655" b="1" dirty="0">
                <a:solidFill>
                  <a:srgbClr val="FF0000"/>
                </a:solidFill>
                <a:latin typeface="宋体" panose="02010600030101010101" pitchFamily="2" charset="-122"/>
              </a:rPr>
              <a:t>浴</a:t>
            </a:r>
            <a:r>
              <a:rPr lang="zh-CN" altLang="en-US" sz="2655" b="1" dirty="0">
                <a:solidFill>
                  <a:srgbClr val="0000CC"/>
                </a:solidFill>
                <a:latin typeface="宋体" panose="02010600030101010101" pitchFamily="2" charset="-122"/>
              </a:rPr>
              <a:t>乎</a:t>
            </a:r>
            <a:r>
              <a:rPr lang="zh-CN" altLang="en-US" sz="2655" b="1" dirty="0">
                <a:latin typeface="宋体" panose="02010600030101010101" pitchFamily="2" charset="-122"/>
              </a:rPr>
              <a:t>沂（</a:t>
            </a:r>
            <a:r>
              <a:rPr lang="en-US" altLang="zh-CN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y</a:t>
            </a:r>
            <a:r>
              <a:rPr lang="en-US" altLang="en-US" sz="3030" b="1" dirty="0">
                <a:solidFill>
                  <a:srgbClr val="0000CC"/>
                </a:solidFill>
              </a:rPr>
              <a:t>í</a:t>
            </a:r>
            <a:r>
              <a:rPr lang="zh-CN" altLang="en-US" sz="2655" b="1" dirty="0">
                <a:latin typeface="宋体" panose="02010600030101010101" pitchFamily="2" charset="-122"/>
              </a:rPr>
              <a:t>），</a:t>
            </a:r>
            <a:r>
              <a:rPr lang="zh-CN" altLang="en-US" sz="2655" b="1" dirty="0">
                <a:solidFill>
                  <a:srgbClr val="FF0000"/>
                </a:solidFill>
                <a:latin typeface="宋体" panose="02010600030101010101" pitchFamily="2" charset="-122"/>
              </a:rPr>
              <a:t>风</a:t>
            </a:r>
            <a:r>
              <a:rPr lang="zh-CN" altLang="en-US" sz="2655" b="1" dirty="0">
                <a:solidFill>
                  <a:srgbClr val="0000CC"/>
                </a:solidFill>
                <a:latin typeface="宋体" panose="02010600030101010101" pitchFamily="2" charset="-122"/>
              </a:rPr>
              <a:t>乎</a:t>
            </a:r>
            <a:r>
              <a:rPr lang="zh-CN" altLang="en-US" sz="2655" b="1" dirty="0">
                <a:latin typeface="宋体" panose="02010600030101010101" pitchFamily="2" charset="-122"/>
              </a:rPr>
              <a:t>舞</a:t>
            </a:r>
            <a:r>
              <a:rPr lang="zh-CN" altLang="en-US" sz="2655" b="1" dirty="0">
                <a:solidFill>
                  <a:srgbClr val="0000CC"/>
                </a:solidFill>
                <a:latin typeface="宋体" panose="02010600030101010101" pitchFamily="2" charset="-122"/>
              </a:rPr>
              <a:t>雩</a:t>
            </a:r>
            <a:r>
              <a:rPr lang="zh-CN" altLang="en-US" sz="2655" b="1" dirty="0">
                <a:latin typeface="宋体" panose="02010600030101010101" pitchFamily="2" charset="-122"/>
              </a:rPr>
              <a:t>（</a:t>
            </a:r>
            <a:r>
              <a:rPr lang="en-US" altLang="zh-CN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y</a:t>
            </a:r>
            <a:r>
              <a:rPr lang="en-US" altLang="en-US" sz="3030" b="1" dirty="0">
                <a:solidFill>
                  <a:srgbClr val="0000CC"/>
                </a:solidFill>
              </a:rPr>
              <a:t>ú</a:t>
            </a:r>
            <a:r>
              <a:rPr lang="zh-CN" altLang="en-US" sz="2655" b="1" dirty="0">
                <a:latin typeface="宋体" panose="02010600030101010101" pitchFamily="2" charset="-122"/>
              </a:rPr>
              <a:t>），咏</a:t>
            </a:r>
            <a:r>
              <a:rPr lang="zh-CN" altLang="en-US" sz="2655" b="1" dirty="0">
                <a:solidFill>
                  <a:srgbClr val="0000CC"/>
                </a:solidFill>
                <a:latin typeface="宋体" panose="02010600030101010101" pitchFamily="2" charset="-122"/>
              </a:rPr>
              <a:t>而（表修饰）</a:t>
            </a:r>
            <a:r>
              <a:rPr lang="zh-CN" altLang="en-US" sz="2655" b="1" dirty="0">
                <a:latin typeface="宋体" panose="02010600030101010101" pitchFamily="2" charset="-122"/>
              </a:rPr>
              <a:t>归。”</a:t>
            </a:r>
          </a:p>
          <a:p>
            <a:pPr>
              <a:lnSpc>
                <a:spcPct val="120000"/>
              </a:lnSpc>
              <a:buNone/>
            </a:pPr>
            <a:r>
              <a:rPr lang="zh-CN" altLang="en-US" sz="2655" b="1" dirty="0">
                <a:latin typeface="宋体" panose="02010600030101010101" pitchFamily="2" charset="-122"/>
              </a:rPr>
              <a:t>     夫子喟然叹曰：“吾</a:t>
            </a:r>
            <a:r>
              <a:rPr lang="zh-CN" altLang="en-US" sz="2655" b="1" dirty="0">
                <a:solidFill>
                  <a:srgbClr val="FF0000"/>
                </a:solidFill>
                <a:latin typeface="宋体" panose="02010600030101010101" pitchFamily="2" charset="-122"/>
              </a:rPr>
              <a:t>与</a:t>
            </a:r>
            <a:r>
              <a:rPr lang="zh-CN" altLang="en-US" sz="2655" b="1" dirty="0">
                <a:latin typeface="宋体" panose="02010600030101010101" pitchFamily="2" charset="-122"/>
              </a:rPr>
              <a:t>点也。”</a:t>
            </a:r>
            <a:endParaRPr lang="zh-CN" altLang="en-US" sz="2655" b="1">
              <a:latin typeface="宋体" panose="02010600030101010101" pitchFamily="2" charset="-122"/>
            </a:endParaRPr>
          </a:p>
        </p:txBody>
      </p:sp>
      <p:sp>
        <p:nvSpPr>
          <p:cNvPr id="45058" name="矩形 231426"/>
          <p:cNvSpPr/>
          <p:nvPr/>
        </p:nvSpPr>
        <p:spPr>
          <a:xfrm>
            <a:off x="6232860" y="905376"/>
            <a:ext cx="4093745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45059" name="矩形 231427"/>
          <p:cNvSpPr/>
          <p:nvPr/>
        </p:nvSpPr>
        <p:spPr>
          <a:xfrm>
            <a:off x="6368215" y="2815390"/>
            <a:ext cx="3752348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03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060" name="矩形 231428"/>
          <p:cNvSpPr/>
          <p:nvPr/>
        </p:nvSpPr>
        <p:spPr>
          <a:xfrm>
            <a:off x="6232860" y="836195"/>
            <a:ext cx="4024563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</a:p>
        </p:txBody>
      </p:sp>
      <p:sp>
        <p:nvSpPr>
          <p:cNvPr id="45061" name="矩形 231429"/>
          <p:cNvSpPr/>
          <p:nvPr/>
        </p:nvSpPr>
        <p:spPr>
          <a:xfrm>
            <a:off x="6437397" y="631658"/>
            <a:ext cx="4177966" cy="7629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endParaRPr lang="en-US" altLang="zh-CN" sz="1325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</a:p>
        </p:txBody>
      </p:sp>
      <p:sp>
        <p:nvSpPr>
          <p:cNvPr id="45062" name="矩形 231430"/>
          <p:cNvSpPr/>
          <p:nvPr/>
        </p:nvSpPr>
        <p:spPr>
          <a:xfrm>
            <a:off x="6300537" y="1040732"/>
            <a:ext cx="4093745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45063" name="矩形 231431"/>
          <p:cNvSpPr/>
          <p:nvPr/>
        </p:nvSpPr>
        <p:spPr>
          <a:xfrm>
            <a:off x="6232860" y="905376"/>
            <a:ext cx="4161422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45064" name="矩形 231432"/>
          <p:cNvSpPr/>
          <p:nvPr/>
        </p:nvSpPr>
        <p:spPr>
          <a:xfrm>
            <a:off x="6369719" y="321245"/>
            <a:ext cx="4229100" cy="498828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曾点说：“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暮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春时节，春天的衣服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已经穿上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。我和五六位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成年人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，六七个少年，</a:t>
            </a:r>
            <a:r>
              <a:rPr lang="zh-CN" altLang="en-US" sz="303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沂河中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洗洗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澡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3030" b="1" dirty="0">
                <a:solidFill>
                  <a:srgbClr val="33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舞雩台上</a:t>
            </a:r>
            <a:r>
              <a:rPr lang="zh-CN" altLang="en-US" sz="303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吹吹风，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然后唱着歌回家。”</a:t>
            </a:r>
            <a:endParaRPr lang="en-US" altLang="zh-CN" sz="303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86614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孔子长叹一声说：“我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赞成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曾点的想法啊。”</a:t>
            </a:r>
          </a:p>
        </p:txBody>
      </p:sp>
      <p:sp>
        <p:nvSpPr>
          <p:cNvPr id="45065" name="文本框 231433"/>
          <p:cNvSpPr txBox="1"/>
          <p:nvPr/>
        </p:nvSpPr>
        <p:spPr>
          <a:xfrm>
            <a:off x="2343652" y="5543550"/>
            <a:ext cx="5455340" cy="8212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25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</a:p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41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请学生分别讲自己的志向。</a:t>
            </a:r>
          </a:p>
        </p:txBody>
      </p:sp>
      <p:sp>
        <p:nvSpPr>
          <p:cNvPr id="45066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3198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201729" descr="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58" y="0"/>
            <a:ext cx="390725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1732" name="文本框 201731"/>
          <p:cNvSpPr txBox="1"/>
          <p:nvPr/>
        </p:nvSpPr>
        <p:spPr>
          <a:xfrm>
            <a:off x="2042862" y="1219702"/>
            <a:ext cx="5293895" cy="2971800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/>
          <a:lstStyle/>
          <a:p>
            <a:pPr defTabSz="95948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935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defTabSz="95948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935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　　暮春时节，脱下冬衣，穿上春衣，和五六个成年人，带着六、七个少年，在沂水边洗洗澡，在舞雩台上吹吹风。</a:t>
            </a:r>
            <a:endParaRPr lang="zh-CN" altLang="en-US" sz="2935" b="1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084" name="文本框 201732"/>
          <p:cNvSpPr txBox="1"/>
          <p:nvPr/>
        </p:nvSpPr>
        <p:spPr>
          <a:xfrm>
            <a:off x="3118185" y="380500"/>
            <a:ext cx="2628645" cy="680079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曾</a:t>
            </a:r>
            <a:r>
              <a:rPr lang="zh-CN" altLang="en-US" sz="379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皙</a:t>
            </a:r>
            <a:r>
              <a:rPr lang="zh-CN" altLang="en-US" sz="379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</a:rPr>
              <a:t>（点）</a:t>
            </a:r>
          </a:p>
        </p:txBody>
      </p:sp>
      <p:sp>
        <p:nvSpPr>
          <p:cNvPr id="201734" name="文本框 201733"/>
          <p:cNvSpPr txBox="1"/>
          <p:nvPr/>
        </p:nvSpPr>
        <p:spPr>
          <a:xfrm>
            <a:off x="3454368" y="4008255"/>
            <a:ext cx="2516103" cy="171529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endParaRPr lang="en-US" altLang="zh-CN" sz="2935" b="1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洒脱高雅</a:t>
            </a:r>
          </a:p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从容淡定</a:t>
            </a:r>
            <a:endParaRPr lang="zh-CN" altLang="en-US" sz="379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86" name="文本框 201734"/>
          <p:cNvSpPr txBox="1"/>
          <p:nvPr/>
        </p:nvSpPr>
        <p:spPr>
          <a:xfrm>
            <a:off x="2125579" y="1167063"/>
            <a:ext cx="947095" cy="548826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935" b="1" u="sng" dirty="0">
                <a:solidFill>
                  <a:srgbClr val="3333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志</a:t>
            </a:r>
            <a:r>
              <a:rPr lang="zh-CN" altLang="en-US" sz="2935" b="1" dirty="0">
                <a:solidFill>
                  <a:srgbClr val="3333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endParaRPr lang="zh-CN" altLang="en-US" sz="2935" b="1">
              <a:solidFill>
                <a:srgbClr val="333399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087" name="文本框 201735"/>
          <p:cNvSpPr txBox="1"/>
          <p:nvPr/>
        </p:nvSpPr>
        <p:spPr>
          <a:xfrm>
            <a:off x="2293119" y="4495032"/>
            <a:ext cx="1328609" cy="548826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935" b="1" u="sng" dirty="0">
                <a:solidFill>
                  <a:srgbClr val="3333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性格</a:t>
            </a:r>
            <a:r>
              <a:rPr lang="zh-CN" altLang="en-US" sz="2935" b="1" dirty="0">
                <a:solidFill>
                  <a:srgbClr val="3333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：</a:t>
            </a:r>
            <a:endParaRPr lang="zh-CN" altLang="en-US" sz="2935" b="1">
              <a:solidFill>
                <a:srgbClr val="3333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6088" name="矩形 201736"/>
          <p:cNvSpPr/>
          <p:nvPr/>
        </p:nvSpPr>
        <p:spPr>
          <a:xfrm>
            <a:off x="5268829" y="1143000"/>
            <a:ext cx="1756612" cy="511251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3315" b="1" dirty="0">
                <a:solidFill>
                  <a:srgbClr val="009999"/>
                </a:solidFill>
                <a:latin typeface="Arial" panose="020B0604020202020204" pitchFamily="34" charset="0"/>
                <a:ea typeface="华文彩云" panose="02010800040101010101" pitchFamily="2" charset="-122"/>
              </a:rPr>
              <a:t>春游图</a:t>
            </a:r>
          </a:p>
        </p:txBody>
      </p:sp>
      <p:sp>
        <p:nvSpPr>
          <p:cNvPr id="46089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87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/>
      <p:bldP spid="2017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占位符 234497"/>
          <p:cNvSpPr>
            <a:spLocks noGrp="1"/>
          </p:cNvSpPr>
          <p:nvPr>
            <p:ph idx="1"/>
          </p:nvPr>
        </p:nvSpPr>
        <p:spPr>
          <a:xfrm>
            <a:off x="1635727" y="1030973"/>
            <a:ext cx="3889208" cy="5184107"/>
          </a:xfrm>
        </p:spPr>
        <p:txBody>
          <a:bodyPr wrap="square" lIns="95905" tIns="47953" rIns="95905" bIns="47953" anchor="t"/>
          <a:lstStyle/>
          <a:p>
            <a:pPr>
              <a:lnSpc>
                <a:spcPct val="120000"/>
              </a:lnSpc>
              <a:buNone/>
            </a:pP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唯</a:t>
            </a:r>
            <a:r>
              <a:rPr lang="zh-CN" altLang="en-US" sz="3030" b="1" dirty="0">
                <a:latin typeface="宋体" panose="02010600030101010101" pitchFamily="2" charset="-122"/>
              </a:rPr>
              <a:t>（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句首语气词</a:t>
            </a:r>
            <a:r>
              <a:rPr lang="zh-CN" altLang="en-US" sz="3030" b="1" dirty="0">
                <a:latin typeface="宋体" panose="02010600030101010101" pitchFamily="2" charset="-122"/>
              </a:rPr>
              <a:t>）求</a:t>
            </a:r>
          </a:p>
          <a:p>
            <a:pPr>
              <a:lnSpc>
                <a:spcPct val="120000"/>
              </a:lnSpc>
              <a:buNone/>
            </a:pP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则非</a:t>
            </a:r>
            <a:r>
              <a:rPr lang="zh-CN" altLang="en-US" sz="3030" b="1" dirty="0">
                <a:latin typeface="宋体" panose="02010600030101010101" pitchFamily="2" charset="-122"/>
              </a:rPr>
              <a:t>邦也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与</a:t>
            </a:r>
            <a:r>
              <a:rPr lang="zh-CN" altLang="en-US" sz="3030" b="1" dirty="0">
                <a:latin typeface="宋体" panose="02010600030101010101" pitchFamily="2" charset="-122"/>
              </a:rPr>
              <a:t>（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欤</a:t>
            </a:r>
            <a:r>
              <a:rPr lang="zh-CN" altLang="en-US" sz="3030" b="1" dirty="0">
                <a:latin typeface="宋体" panose="02010600030101010101" pitchFamily="2" charset="-122"/>
              </a:rPr>
              <a:t>）？</a:t>
            </a:r>
          </a:p>
          <a:p>
            <a:pPr>
              <a:lnSpc>
                <a:spcPct val="120000"/>
              </a:lnSpc>
              <a:buNone/>
            </a:pP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安</a:t>
            </a:r>
            <a:r>
              <a:rPr lang="zh-CN" altLang="en-US" sz="3030" b="1" dirty="0">
                <a:latin typeface="宋体" panose="02010600030101010101" pitchFamily="2" charset="-122"/>
              </a:rPr>
              <a:t>见方六七十，如五</a:t>
            </a:r>
          </a:p>
          <a:p>
            <a:pPr>
              <a:lnSpc>
                <a:spcPct val="120000"/>
              </a:lnSpc>
              <a:buNone/>
            </a:pPr>
            <a:r>
              <a:rPr lang="zh-CN" altLang="en-US" sz="3030" b="1" dirty="0">
                <a:latin typeface="宋体" panose="02010600030101010101" pitchFamily="2" charset="-122"/>
              </a:rPr>
              <a:t>六十而非邦也者？</a:t>
            </a:r>
          </a:p>
          <a:p>
            <a:pPr>
              <a:lnSpc>
                <a:spcPct val="120000"/>
              </a:lnSpc>
              <a:buNone/>
            </a:pPr>
            <a:r>
              <a:rPr lang="zh-CN" altLang="en-US" sz="3030" b="1" dirty="0">
                <a:latin typeface="宋体" panose="02010600030101010101" pitchFamily="2" charset="-122"/>
              </a:rPr>
              <a:t>唯赤则非邦也与？宗庙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会同，</a:t>
            </a:r>
            <a:r>
              <a:rPr lang="zh-CN" altLang="en-US" sz="3030" b="1" dirty="0">
                <a:latin typeface="宋体" panose="02010600030101010101" pitchFamily="2" charset="-122"/>
              </a:rPr>
              <a:t>非诸侯而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何</a:t>
            </a:r>
            <a:r>
              <a:rPr lang="zh-CN" altLang="en-US" sz="3030" b="1" dirty="0">
                <a:latin typeface="宋体" panose="02010600030101010101" pitchFamily="2" charset="-122"/>
              </a:rPr>
              <a:t>？赤也为之小，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孰</a:t>
            </a:r>
            <a:r>
              <a:rPr lang="zh-CN" altLang="en-US" sz="3030" b="1" dirty="0">
                <a:latin typeface="宋体" panose="02010600030101010101" pitchFamily="2" charset="-122"/>
              </a:rPr>
              <a:t>能为之大？”     </a:t>
            </a:r>
          </a:p>
        </p:txBody>
      </p:sp>
      <p:sp>
        <p:nvSpPr>
          <p:cNvPr id="49154" name="矩形 234498"/>
          <p:cNvSpPr/>
          <p:nvPr/>
        </p:nvSpPr>
        <p:spPr>
          <a:xfrm>
            <a:off x="6232860" y="905376"/>
            <a:ext cx="4093745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49155" name="矩形 234499"/>
          <p:cNvSpPr/>
          <p:nvPr/>
        </p:nvSpPr>
        <p:spPr>
          <a:xfrm>
            <a:off x="6368215" y="2815390"/>
            <a:ext cx="3752348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03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6" name="矩形 234500"/>
          <p:cNvSpPr/>
          <p:nvPr/>
        </p:nvSpPr>
        <p:spPr>
          <a:xfrm>
            <a:off x="6232860" y="836195"/>
            <a:ext cx="4024563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</a:p>
        </p:txBody>
      </p:sp>
      <p:sp>
        <p:nvSpPr>
          <p:cNvPr id="49157" name="矩形 234501"/>
          <p:cNvSpPr/>
          <p:nvPr/>
        </p:nvSpPr>
        <p:spPr>
          <a:xfrm>
            <a:off x="6437397" y="631658"/>
            <a:ext cx="4177966" cy="76296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endParaRPr lang="en-US" altLang="zh-CN" sz="1325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</a:p>
        </p:txBody>
      </p:sp>
      <p:sp>
        <p:nvSpPr>
          <p:cNvPr id="49158" name="矩形 234502"/>
          <p:cNvSpPr/>
          <p:nvPr/>
        </p:nvSpPr>
        <p:spPr>
          <a:xfrm>
            <a:off x="6300537" y="1040732"/>
            <a:ext cx="4093745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49159" name="矩形 234503"/>
          <p:cNvSpPr/>
          <p:nvPr/>
        </p:nvSpPr>
        <p:spPr>
          <a:xfrm>
            <a:off x="6232860" y="905376"/>
            <a:ext cx="4161422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49160" name="矩形 234504"/>
          <p:cNvSpPr/>
          <p:nvPr/>
        </p:nvSpPr>
        <p:spPr>
          <a:xfrm>
            <a:off x="6437397" y="631658"/>
            <a:ext cx="4229100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49161" name="矩形 234505"/>
          <p:cNvSpPr/>
          <p:nvPr/>
        </p:nvSpPr>
        <p:spPr>
          <a:xfrm>
            <a:off x="6574256" y="563981"/>
            <a:ext cx="3955382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49162" name="矩形 234506"/>
          <p:cNvSpPr/>
          <p:nvPr/>
        </p:nvSpPr>
        <p:spPr>
          <a:xfrm>
            <a:off x="6368215" y="427121"/>
            <a:ext cx="4024563" cy="639149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难道冉求讲的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就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不是国家大事</a:t>
            </a:r>
            <a:r>
              <a:rPr lang="zh-CN" altLang="en-US" sz="303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吗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怎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见得纵横六七十里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或者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五六十里讲的就不是国家大事呢？</a:t>
            </a:r>
          </a:p>
          <a:p>
            <a:pPr defTabSz="86614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公西赤所讲的不是国家大事吗？宗庙祭祀，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诸侯会盟和朝见天子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，不是诸侯的大事又是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什么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呢？如果公西赤只能做个小小的赞礼官，那么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谁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能做大事呢？” </a:t>
            </a:r>
          </a:p>
        </p:txBody>
      </p:sp>
      <p:sp>
        <p:nvSpPr>
          <p:cNvPr id="49163" name="文本框 234507"/>
          <p:cNvSpPr txBox="1"/>
          <p:nvPr/>
        </p:nvSpPr>
        <p:spPr>
          <a:xfrm>
            <a:off x="1267060" y="179672"/>
            <a:ext cx="4878259" cy="55893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三、写孔子对三人的评价。</a:t>
            </a:r>
          </a:p>
        </p:txBody>
      </p:sp>
      <p:sp>
        <p:nvSpPr>
          <p:cNvPr id="49164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2031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205825" descr="shren2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718" y="1"/>
            <a:ext cx="4880309" cy="30469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0" name="文本占位符 205826"/>
          <p:cNvSpPr>
            <a:spLocks noGrp="1"/>
          </p:cNvSpPr>
          <p:nvPr>
            <p:ph idx="1"/>
          </p:nvPr>
        </p:nvSpPr>
        <p:spPr>
          <a:xfrm>
            <a:off x="1877428" y="3352299"/>
            <a:ext cx="8437145" cy="2971800"/>
          </a:xfrm>
        </p:spPr>
        <p:txBody>
          <a:bodyPr wrap="square" lIns="95905" tIns="47953" rIns="95905" bIns="47953" anchor="t"/>
          <a:lstStyle/>
          <a:p>
            <a:r>
              <a:rPr lang="zh-CN" altLang="en-US" sz="5020" dirty="0">
                <a:latin typeface="华文新魏" panose="02010800040101010101" pitchFamily="2" charset="-122"/>
                <a:ea typeface="华文新魏" panose="02010800040101010101" pitchFamily="2" charset="-122"/>
              </a:rPr>
              <a:t>问志 </a:t>
            </a:r>
            <a:r>
              <a:rPr lang="en-US" altLang="zh-CN" sz="5020">
                <a:latin typeface="华文新魏" panose="02010800040101010101" pitchFamily="2" charset="-122"/>
                <a:ea typeface="华文新魏" panose="02010800040101010101" pitchFamily="2" charset="-122"/>
              </a:rPr>
              <a:t>—— </a:t>
            </a:r>
            <a:r>
              <a:rPr lang="zh-CN" altLang="en-US" sz="5020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师长风范</a:t>
            </a:r>
          </a:p>
          <a:p>
            <a:r>
              <a:rPr lang="zh-CN" altLang="en-US" sz="5020" dirty="0">
                <a:latin typeface="华文新魏" panose="02010800040101010101" pitchFamily="2" charset="-122"/>
                <a:ea typeface="华文新魏" panose="02010800040101010101" pitchFamily="2" charset="-122"/>
              </a:rPr>
              <a:t>言志 </a:t>
            </a:r>
            <a:r>
              <a:rPr lang="en-US" altLang="zh-CN" sz="5020">
                <a:latin typeface="华文新魏" panose="02010800040101010101" pitchFamily="2" charset="-122"/>
                <a:ea typeface="华文新魏" panose="02010800040101010101" pitchFamily="2" charset="-122"/>
              </a:rPr>
              <a:t>—— </a:t>
            </a:r>
            <a:r>
              <a:rPr lang="zh-CN" altLang="en-US" sz="5020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各展抱负</a:t>
            </a:r>
            <a:r>
              <a:rPr lang="zh-CN" altLang="en-US" sz="502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</a:p>
          <a:p>
            <a:r>
              <a:rPr lang="zh-CN" altLang="en-US" sz="5020" dirty="0">
                <a:latin typeface="华文新魏" panose="02010800040101010101" pitchFamily="2" charset="-122"/>
                <a:ea typeface="华文新魏" panose="02010800040101010101" pitchFamily="2" charset="-122"/>
              </a:rPr>
              <a:t>评志 </a:t>
            </a:r>
            <a:r>
              <a:rPr lang="en-US" altLang="zh-CN" sz="5020">
                <a:latin typeface="华文新魏" panose="02010800040101010101" pitchFamily="2" charset="-122"/>
                <a:ea typeface="华文新魏" panose="02010800040101010101" pitchFamily="2" charset="-122"/>
              </a:rPr>
              <a:t>—— </a:t>
            </a:r>
            <a:r>
              <a:rPr lang="zh-CN" altLang="en-US" sz="5020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借评传志 </a:t>
            </a:r>
          </a:p>
        </p:txBody>
      </p:sp>
      <p:pic>
        <p:nvPicPr>
          <p:cNvPr id="58371" name="图片 205827" descr="B2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402" y="5566110"/>
            <a:ext cx="1571625" cy="1291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2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4393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本框 7170"/>
          <p:cNvSpPr txBox="1"/>
          <p:nvPr/>
        </p:nvSpPr>
        <p:spPr>
          <a:xfrm>
            <a:off x="0" y="2311772"/>
            <a:ext cx="8869812" cy="31393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《</a:t>
            </a: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论语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是一部＿＿＿体散文集，是孔子的＿＿＿和＿＿＿＿＿＿所辑录的孔子及其弟子的言行录。</a:t>
            </a:r>
            <a:endParaRPr lang="en-US" altLang="zh-CN" sz="3600" b="1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宋儒把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论语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600" dirty="0"/>
              <a:t>、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＿＿＿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600" dirty="0"/>
              <a:t>、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＿＿＿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600" dirty="0"/>
              <a:t>、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＿＿＿</a:t>
            </a:r>
            <a:r>
              <a:rPr lang="en-US" altLang="zh-CN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6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合称为“四书”。 </a:t>
            </a:r>
          </a:p>
        </p:txBody>
      </p:sp>
      <p:sp>
        <p:nvSpPr>
          <p:cNvPr id="7172" name="文本框 7171"/>
          <p:cNvSpPr txBox="1"/>
          <p:nvPr/>
        </p:nvSpPr>
        <p:spPr>
          <a:xfrm>
            <a:off x="4168075" y="2217946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语录 </a:t>
            </a:r>
          </a:p>
        </p:txBody>
      </p:sp>
      <p:sp>
        <p:nvSpPr>
          <p:cNvPr id="7173" name="文本框 7172"/>
          <p:cNvSpPr txBox="1"/>
          <p:nvPr/>
        </p:nvSpPr>
        <p:spPr>
          <a:xfrm>
            <a:off x="1176658" y="2812649"/>
            <a:ext cx="1447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门人 </a:t>
            </a:r>
          </a:p>
        </p:txBody>
      </p:sp>
      <p:sp>
        <p:nvSpPr>
          <p:cNvPr id="7174" name="文本框 7173"/>
          <p:cNvSpPr txBox="1"/>
          <p:nvPr/>
        </p:nvSpPr>
        <p:spPr>
          <a:xfrm>
            <a:off x="3210829" y="2811564"/>
            <a:ext cx="2590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再传弟子 </a:t>
            </a:r>
          </a:p>
        </p:txBody>
      </p:sp>
      <p:sp>
        <p:nvSpPr>
          <p:cNvPr id="7176" name="文本框 7175"/>
          <p:cNvSpPr txBox="1"/>
          <p:nvPr/>
        </p:nvSpPr>
        <p:spPr>
          <a:xfrm>
            <a:off x="4353829" y="4218865"/>
            <a:ext cx="1447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大学 </a:t>
            </a:r>
          </a:p>
        </p:txBody>
      </p:sp>
      <p:sp>
        <p:nvSpPr>
          <p:cNvPr id="7177" name="文本框 7176"/>
          <p:cNvSpPr txBox="1"/>
          <p:nvPr/>
        </p:nvSpPr>
        <p:spPr>
          <a:xfrm>
            <a:off x="7050088" y="4218865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中庸 </a:t>
            </a:r>
          </a:p>
        </p:txBody>
      </p:sp>
      <p:sp>
        <p:nvSpPr>
          <p:cNvPr id="7178" name="文本框 7177"/>
          <p:cNvSpPr txBox="1"/>
          <p:nvPr/>
        </p:nvSpPr>
        <p:spPr>
          <a:xfrm>
            <a:off x="681358" y="4726865"/>
            <a:ext cx="1219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孟子 </a:t>
            </a:r>
          </a:p>
        </p:txBody>
      </p:sp>
      <p:sp>
        <p:nvSpPr>
          <p:cNvPr id="11" name="文本框 9218"/>
          <p:cNvSpPr txBox="1"/>
          <p:nvPr/>
        </p:nvSpPr>
        <p:spPr>
          <a:xfrm>
            <a:off x="573813" y="618414"/>
            <a:ext cx="939197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65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3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600" lvl="1" indent="0" algn="ctr" defTabSz="965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65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5200" lvl="2" indent="0" algn="ctr" defTabSz="965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65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7800" lvl="3" indent="0" algn="ctr" defTabSz="965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65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0400" lvl="4" indent="0" algn="ctr" defTabSz="965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65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3000" lvl="5" indent="0" algn="ctr" defTabSz="965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65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5600" lvl="6" indent="0" algn="ctr" defTabSz="965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65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8200" lvl="7" indent="0" algn="ctr" defTabSz="965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65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0800" lvl="8" indent="0" algn="ctr" defTabSz="965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65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zh-TW" altLang="en-US" sz="4000" b="1" noProof="1">
                <a:latin typeface="Arial" panose="020B0604020202020204" pitchFamily="34" charset="0"/>
                <a:ea typeface="PMingLiU" pitchFamily="18" charset="-120"/>
                <a:cs typeface="+mn-ea"/>
              </a:rPr>
              <a:t>选自</a:t>
            </a:r>
            <a:r>
              <a:rPr lang="en-US" altLang="zh-TW" sz="4000" b="1" noProof="1">
                <a:latin typeface="Arial" panose="020B0604020202020204" pitchFamily="34" charset="0"/>
                <a:ea typeface="PMingLiU" pitchFamily="18" charset="-120"/>
                <a:cs typeface="+mn-ea"/>
              </a:rPr>
              <a:t>《</a:t>
            </a:r>
            <a:r>
              <a:rPr lang="zh-TW" altLang="en-US" sz="4000" b="1" noProof="1">
                <a:latin typeface="Arial" panose="020B0604020202020204" pitchFamily="34" charset="0"/>
                <a:ea typeface="PMingLiU" pitchFamily="18" charset="-120"/>
                <a:cs typeface="+mn-ea"/>
              </a:rPr>
              <a:t>论语</a:t>
            </a:r>
            <a:r>
              <a:rPr lang="en-US" altLang="zh-TW" sz="4000" b="1" noProof="1">
                <a:latin typeface="Arial" panose="020B0604020202020204" pitchFamily="34" charset="0"/>
                <a:ea typeface="PMingLiU" pitchFamily="18" charset="-120"/>
                <a:cs typeface="+mn-ea"/>
              </a:rPr>
              <a:t>·</a:t>
            </a:r>
            <a:r>
              <a:rPr lang="zh-TW" altLang="en-US" sz="4000" b="1" noProof="1">
                <a:latin typeface="Arial" panose="020B0604020202020204" pitchFamily="34" charset="0"/>
                <a:ea typeface="PMingLiU" pitchFamily="18" charset="-120"/>
                <a:cs typeface="+mn-ea"/>
              </a:rPr>
              <a:t>先进</a:t>
            </a:r>
            <a:r>
              <a:rPr lang="en-US" altLang="zh-TW" sz="4000" b="1" noProof="1">
                <a:latin typeface="Arial" panose="020B0604020202020204" pitchFamily="34" charset="0"/>
                <a:ea typeface="PMingLiU" pitchFamily="18" charset="-120"/>
                <a:cs typeface="+mn-ea"/>
              </a:rPr>
              <a:t>》</a:t>
            </a:r>
            <a:r>
              <a:rPr lang="zh-CN" altLang="en-US" sz="4000" b="1" noProof="1">
                <a:latin typeface="Arial" panose="020B0604020202020204" pitchFamily="34" charset="0"/>
                <a:ea typeface="PMingLiU" pitchFamily="18" charset="-120"/>
                <a:cs typeface="+mn-ea"/>
              </a:rPr>
              <a:t>篇</a:t>
            </a:r>
            <a:r>
              <a:rPr lang="zh-TW" altLang="en-US" sz="4000" b="1" noProof="1">
                <a:latin typeface="Arial" panose="020B0604020202020204" pitchFamily="34" charset="0"/>
                <a:ea typeface="PMingLiU" pitchFamily="18" charset="-120"/>
                <a:cs typeface="+mn-ea"/>
              </a:rPr>
              <a:t>，</a:t>
            </a:r>
            <a:r>
              <a:rPr lang="zh-CN" altLang="en-US" sz="4000" b="1" noProof="1">
                <a:latin typeface="Arial" panose="020B0604020202020204" pitchFamily="34" charset="0"/>
                <a:ea typeface="PMingLiU" pitchFamily="18" charset="-120"/>
                <a:cs typeface="+mn-ea"/>
              </a:rPr>
              <a:t>标题为后人</a:t>
            </a:r>
            <a:r>
              <a:rPr lang="zh-TW" altLang="en-US" sz="4000" b="1" noProof="1">
                <a:latin typeface="Arial" panose="020B0604020202020204" pitchFamily="34" charset="0"/>
                <a:ea typeface="PMingLiU" pitchFamily="18" charset="-120"/>
                <a:cs typeface="+mn-ea"/>
              </a:rPr>
              <a:t>所加</a:t>
            </a:r>
            <a:endParaRPr lang="zh-TW" altLang="en-US" sz="4000" b="1" noProof="1">
              <a:latin typeface="Arial" panose="020B0604020202020204" pitchFamily="34" charset="0"/>
              <a:ea typeface="PMingLiU" pitchFamily="18" charset="-12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1566944"/>
            <a:ext cx="3048000" cy="5291056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 advTm="326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/>
      <p:bldP spid="7176" grpId="0"/>
      <p:bldP spid="7177" grpId="0"/>
      <p:bldP spid="7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371249" y="404562"/>
            <a:ext cx="4493539" cy="83086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algn="ctr"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noProof="1">
                <a:solidFill>
                  <a:srgbClr val="000000"/>
                </a:solidFill>
                <a:latin typeface="Arial" panose="020B0604020202020204" pitchFamily="34" charset="0"/>
                <a:ea typeface="PMingLiU" pitchFamily="18" charset="-120"/>
                <a:cs typeface="+mn-ea"/>
              </a:rPr>
              <a:t>春秋末期鲁国人</a:t>
            </a:r>
            <a:endParaRPr lang="zh-TW" altLang="en-US" sz="4800" b="1" noProof="1">
              <a:solidFill>
                <a:srgbClr val="000000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11267" name="文本框 11266"/>
          <p:cNvSpPr txBox="1"/>
          <p:nvPr/>
        </p:nvSpPr>
        <p:spPr>
          <a:xfrm>
            <a:off x="6401072" y="1412207"/>
            <a:ext cx="4463716" cy="132279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noProof="1">
                <a:solidFill>
                  <a:srgbClr val="000000"/>
                </a:solidFill>
                <a:latin typeface="Arial" panose="020B0604020202020204" pitchFamily="34" charset="0"/>
                <a:ea typeface="PMingLiU" pitchFamily="18" charset="-120"/>
                <a:cs typeface="+mn-ea"/>
              </a:rPr>
              <a:t>名丘，字仲尼，儒家学派创始人</a:t>
            </a:r>
            <a:endParaRPr lang="zh-TW" altLang="en-US" sz="4000" b="1" noProof="1">
              <a:solidFill>
                <a:srgbClr val="000000"/>
              </a:solidFill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11269" name="文本框 11268"/>
          <p:cNvSpPr txBox="1"/>
          <p:nvPr/>
        </p:nvSpPr>
        <p:spPr>
          <a:xfrm>
            <a:off x="5402680" y="2911782"/>
            <a:ext cx="5957578" cy="30489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   我国著名的思想家、教育家、政治家，被尊称为</a:t>
            </a:r>
            <a:r>
              <a:rPr lang="zh-CN" altLang="en-US" sz="32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圣人</a:t>
            </a:r>
            <a:r>
              <a:rPr lang="zh-CN" altLang="en-US" sz="3200" b="1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。</a:t>
            </a:r>
            <a:endParaRPr lang="zh-CN" altLang="en-US" sz="3200" b="1" noProof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   思想核心是</a:t>
            </a:r>
            <a:r>
              <a:rPr lang="zh-CN" altLang="en-US" sz="32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仁</a:t>
            </a:r>
            <a:r>
              <a:rPr lang="zh-CN" altLang="en-US" sz="3200" b="1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，政治上主张</a:t>
            </a:r>
            <a:r>
              <a:rPr lang="zh-CN" altLang="en-US" sz="32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礼治</a:t>
            </a:r>
            <a:r>
              <a:rPr lang="zh-CN" altLang="en-US" sz="3200" b="1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，鼓励人们积极</a:t>
            </a:r>
            <a:r>
              <a:rPr lang="zh-CN" altLang="en-US" sz="32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入仕</a:t>
            </a:r>
            <a:r>
              <a:rPr lang="zh-CN" altLang="en-US" sz="3200" b="1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。</a:t>
            </a:r>
            <a:endParaRPr lang="zh-CN" altLang="en-US" sz="3200" b="1" noProof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    汉代以后</a:t>
            </a:r>
            <a:r>
              <a:rPr lang="zh-CN" altLang="en-US" sz="3200" b="1" noProof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，其学说成为两千余年封建社会的统治思想。</a:t>
            </a:r>
            <a:endParaRPr lang="zh-CN" altLang="en-US" sz="3200" b="1" noProof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 descr="孔子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648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1755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91489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888" y="0"/>
            <a:ext cx="4053138" cy="6858000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</p:pic>
      <p:sp>
        <p:nvSpPr>
          <p:cNvPr id="191491" name="矩形 191490"/>
          <p:cNvSpPr/>
          <p:nvPr/>
        </p:nvSpPr>
        <p:spPr>
          <a:xfrm>
            <a:off x="1711994" y="4191502"/>
            <a:ext cx="5459329" cy="2057400"/>
          </a:xfrm>
          <a:prstGeom prst="rect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25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文本框 191491"/>
          <p:cNvSpPr txBox="1"/>
          <p:nvPr/>
        </p:nvSpPr>
        <p:spPr>
          <a:xfrm>
            <a:off x="1463842" y="533902"/>
            <a:ext cx="6617368" cy="738428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17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子路、</a:t>
            </a:r>
          </a:p>
        </p:txBody>
      </p:sp>
      <p:sp>
        <p:nvSpPr>
          <p:cNvPr id="29700" name="文本框 191492"/>
          <p:cNvSpPr txBox="1"/>
          <p:nvPr/>
        </p:nvSpPr>
        <p:spPr>
          <a:xfrm>
            <a:off x="4358941" y="518863"/>
            <a:ext cx="1799892" cy="738428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7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冉有</a:t>
            </a:r>
            <a:r>
              <a:rPr lang="zh-CN" altLang="en-US" sz="4170" dirty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、</a:t>
            </a:r>
            <a:endParaRPr lang="zh-CN" altLang="en-US" sz="4170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29701" name="文本框 191493"/>
          <p:cNvSpPr txBox="1"/>
          <p:nvPr/>
        </p:nvSpPr>
        <p:spPr>
          <a:xfrm>
            <a:off x="2870034" y="533902"/>
            <a:ext cx="2233361" cy="738428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17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曾皙、</a:t>
            </a:r>
            <a:endParaRPr lang="zh-CN" altLang="en-US" sz="417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2" name="文本框 191494"/>
          <p:cNvSpPr txBox="1"/>
          <p:nvPr/>
        </p:nvSpPr>
        <p:spPr>
          <a:xfrm>
            <a:off x="5682415" y="533902"/>
            <a:ext cx="2316079" cy="738428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17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公西华</a:t>
            </a:r>
            <a:r>
              <a:rPr lang="zh-CN" altLang="en-US" sz="4170" dirty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 </a:t>
            </a:r>
            <a:endParaRPr lang="zh-CN" altLang="en-US" sz="4170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29703" name="文本框 191495"/>
          <p:cNvSpPr txBox="1"/>
          <p:nvPr/>
        </p:nvSpPr>
        <p:spPr>
          <a:xfrm>
            <a:off x="2539165" y="2286000"/>
            <a:ext cx="4963026" cy="811205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640" dirty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侍           坐</a:t>
            </a:r>
            <a:endParaRPr lang="zh-CN" altLang="en-US" sz="4640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91497" name="文本框 191496"/>
          <p:cNvSpPr txBox="1"/>
          <p:nvPr/>
        </p:nvSpPr>
        <p:spPr>
          <a:xfrm>
            <a:off x="1298408" y="1177592"/>
            <a:ext cx="1650813" cy="680079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（</a:t>
            </a:r>
            <a:r>
              <a:rPr lang="zh-CN" altLang="en-US" sz="379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由</a:t>
            </a:r>
            <a:r>
              <a:rPr lang="zh-CN" altLang="en-US" sz="379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）</a:t>
            </a:r>
            <a:endParaRPr lang="zh-CN" altLang="en-US" sz="3790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191498" name="文本框 191497"/>
          <p:cNvSpPr txBox="1"/>
          <p:nvPr/>
        </p:nvSpPr>
        <p:spPr>
          <a:xfrm>
            <a:off x="2787316" y="1219702"/>
            <a:ext cx="1902494" cy="68007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79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（</a:t>
            </a:r>
            <a:r>
              <a:rPr lang="zh-CN" altLang="en-US" sz="379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点</a:t>
            </a:r>
            <a:r>
              <a:rPr lang="zh-CN" altLang="en-US" sz="379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）</a:t>
            </a:r>
            <a:endParaRPr lang="zh-CN" altLang="en-US" sz="3790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191499" name="文本框 191498"/>
          <p:cNvSpPr txBox="1"/>
          <p:nvPr/>
        </p:nvSpPr>
        <p:spPr>
          <a:xfrm>
            <a:off x="4193508" y="1219702"/>
            <a:ext cx="1902493" cy="68007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79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（</a:t>
            </a:r>
            <a:r>
              <a:rPr lang="zh-CN" altLang="en-US" sz="379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求</a:t>
            </a:r>
            <a:r>
              <a:rPr lang="zh-CN" altLang="en-US" sz="379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）</a:t>
            </a:r>
            <a:endParaRPr lang="zh-CN" altLang="en-US" sz="3790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191500" name="文本框 191499"/>
          <p:cNvSpPr txBox="1"/>
          <p:nvPr/>
        </p:nvSpPr>
        <p:spPr>
          <a:xfrm>
            <a:off x="5847850" y="1219702"/>
            <a:ext cx="1819776" cy="68007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79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（</a:t>
            </a:r>
            <a:r>
              <a:rPr lang="zh-CN" altLang="en-US" sz="379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赤</a:t>
            </a:r>
            <a:r>
              <a:rPr lang="zh-CN" altLang="en-US" sz="379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）</a:t>
            </a:r>
            <a:endParaRPr lang="zh-CN" altLang="en-US" sz="3790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191501" name="直接连接符 191500"/>
          <p:cNvSpPr/>
          <p:nvPr/>
        </p:nvSpPr>
        <p:spPr>
          <a:xfrm>
            <a:off x="2621882" y="3048502"/>
            <a:ext cx="3060533" cy="0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1502" name="文本框 191501"/>
          <p:cNvSpPr txBox="1"/>
          <p:nvPr/>
        </p:nvSpPr>
        <p:spPr>
          <a:xfrm>
            <a:off x="2787316" y="3048502"/>
            <a:ext cx="3143250" cy="68007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79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陪长者闲坐</a:t>
            </a:r>
            <a:endParaRPr lang="zh-CN" altLang="en-US" sz="379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91503" name="文本框 191502"/>
          <p:cNvSpPr txBox="1"/>
          <p:nvPr/>
        </p:nvSpPr>
        <p:spPr>
          <a:xfrm>
            <a:off x="1794711" y="4191502"/>
            <a:ext cx="5707481" cy="607110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315" dirty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古人有姓、名、字以及号。</a:t>
            </a:r>
            <a:endParaRPr lang="zh-CN" altLang="en-US" sz="3315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</p:txBody>
      </p:sp>
      <p:sp>
        <p:nvSpPr>
          <p:cNvPr id="191504" name="文本框 191503"/>
          <p:cNvSpPr txBox="1"/>
          <p:nvPr/>
        </p:nvSpPr>
        <p:spPr>
          <a:xfrm>
            <a:off x="1794710" y="4800600"/>
            <a:ext cx="4880310" cy="1554934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790" dirty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称名表示亲昵或自谦。</a:t>
            </a:r>
            <a:endParaRPr lang="zh-CN" altLang="en-US" sz="3790">
              <a:solidFill>
                <a:srgbClr val="000000"/>
              </a:solidFill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pPr defTabSz="959485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790" dirty="0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称字表示尊敬。</a:t>
            </a:r>
            <a:r>
              <a:rPr lang="zh-CN" altLang="en-US" sz="1895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895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2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86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7" grpId="0"/>
      <p:bldP spid="191498" grpId="0"/>
      <p:bldP spid="191499" grpId="0"/>
      <p:bldP spid="191500" grpId="0"/>
      <p:bldP spid="191502" grpId="0"/>
      <p:bldP spid="191503" grpId="0"/>
      <p:bldP spid="1915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占位符 192513"/>
          <p:cNvSpPr>
            <a:spLocks noGrp="1"/>
          </p:cNvSpPr>
          <p:nvPr>
            <p:ph idx="1"/>
          </p:nvPr>
        </p:nvSpPr>
        <p:spPr>
          <a:xfrm>
            <a:off x="361950" y="1"/>
            <a:ext cx="10963275" cy="5527006"/>
          </a:xfrm>
        </p:spPr>
        <p:txBody>
          <a:bodyPr wrap="square" lIns="95905" tIns="47953" rIns="95905" bIns="47953" anchor="t"/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dirty="0"/>
              <a:t>　  </a:t>
            </a:r>
            <a:r>
              <a:rPr lang="zh-CN" altLang="en-US" b="1" dirty="0"/>
              <a:t>“</a:t>
            </a:r>
            <a:r>
              <a:rPr lang="zh-CN" altLang="en-US" b="1" dirty="0">
                <a:solidFill>
                  <a:schemeClr val="accent2"/>
                </a:solidFill>
              </a:rPr>
              <a:t>陪长者闲坐</a:t>
            </a:r>
            <a:r>
              <a:rPr lang="zh-CN" altLang="en-US" b="1" dirty="0"/>
              <a:t>”，这样的语境为下文的对话渲染了一种轻松和谐的气氛。</a:t>
            </a:r>
          </a:p>
        </p:txBody>
      </p:sp>
      <p:sp>
        <p:nvSpPr>
          <p:cNvPr id="30725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图片 6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1" y="1330993"/>
            <a:ext cx="7315200" cy="55270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345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93537"/>
          <p:cNvSpPr/>
          <p:nvPr/>
        </p:nvSpPr>
        <p:spPr>
          <a:xfrm>
            <a:off x="1286187" y="196838"/>
            <a:ext cx="8436521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defTabSz="86614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410" b="1" dirty="0">
                <a:solidFill>
                  <a:srgbClr val="000000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课文围绕谈“志”展开</a:t>
            </a:r>
          </a:p>
        </p:txBody>
      </p:sp>
      <p:sp>
        <p:nvSpPr>
          <p:cNvPr id="193539" name="文本框 193538"/>
          <p:cNvSpPr txBox="1"/>
          <p:nvPr/>
        </p:nvSpPr>
        <p:spPr>
          <a:xfrm>
            <a:off x="8081211" y="1371600"/>
            <a:ext cx="3117560" cy="971569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685" b="1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问“志”</a:t>
            </a:r>
            <a:endParaRPr lang="zh-CN" altLang="en-US" sz="5685" b="1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3540" name="文本框 193539"/>
          <p:cNvSpPr txBox="1"/>
          <p:nvPr/>
        </p:nvSpPr>
        <p:spPr>
          <a:xfrm>
            <a:off x="8081211" y="3123699"/>
            <a:ext cx="3117560" cy="971569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685" b="1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言“志”</a:t>
            </a:r>
            <a:endParaRPr lang="zh-CN" altLang="en-US" sz="5685" b="1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3541" name="文本框 193540"/>
          <p:cNvSpPr txBox="1"/>
          <p:nvPr/>
        </p:nvSpPr>
        <p:spPr>
          <a:xfrm>
            <a:off x="8163928" y="4952499"/>
            <a:ext cx="3117560" cy="971569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685" b="1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评“志”</a:t>
            </a:r>
            <a:endParaRPr lang="zh-CN" altLang="en-US" sz="5685" b="1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3542" name="下箭头 193541"/>
          <p:cNvSpPr/>
          <p:nvPr/>
        </p:nvSpPr>
        <p:spPr>
          <a:xfrm>
            <a:off x="8991100" y="2209300"/>
            <a:ext cx="165434" cy="748966"/>
          </a:xfrm>
          <a:prstGeom prst="downArrow">
            <a:avLst>
              <a:gd name="adj1" fmla="val 50000"/>
              <a:gd name="adj2" fmla="val 113097"/>
            </a:avLst>
          </a:prstGeom>
          <a:solidFill>
            <a:srgbClr val="FF0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25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3543" name="下箭头 193542"/>
          <p:cNvSpPr/>
          <p:nvPr/>
        </p:nvSpPr>
        <p:spPr>
          <a:xfrm>
            <a:off x="8991100" y="4114800"/>
            <a:ext cx="165434" cy="747462"/>
          </a:xfrm>
          <a:prstGeom prst="downArrow">
            <a:avLst>
              <a:gd name="adj1" fmla="val 50000"/>
              <a:gd name="adj2" fmla="val 112870"/>
            </a:avLst>
          </a:prstGeom>
          <a:solidFill>
            <a:srgbClr val="FF0000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325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3544" name="文本框 193543"/>
          <p:cNvSpPr txBox="1"/>
          <p:nvPr/>
        </p:nvSpPr>
        <p:spPr>
          <a:xfrm>
            <a:off x="910512" y="4952499"/>
            <a:ext cx="6990416" cy="1117122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15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四位弟子“志向”怎样？</a:t>
            </a:r>
          </a:p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15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可以从说话方式中体会其性格特征。</a:t>
            </a:r>
          </a:p>
        </p:txBody>
      </p:sp>
      <p:pic>
        <p:nvPicPr>
          <p:cNvPr id="34824" name="图片 193544" descr="孔子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6" y="1733550"/>
            <a:ext cx="6030328" cy="2859506"/>
          </a:xfrm>
          <a:prstGeom prst="rect">
            <a:avLst/>
          </a:prstGeom>
          <a:noFill/>
          <a:ln w="635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4825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618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/>
      <p:bldP spid="193540" grpId="0"/>
      <p:bldP spid="193541" grpId="0"/>
      <p:bldP spid="1935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占位符 194561"/>
          <p:cNvSpPr>
            <a:spLocks noGrp="1"/>
          </p:cNvSpPr>
          <p:nvPr>
            <p:ph idx="1"/>
          </p:nvPr>
        </p:nvSpPr>
        <p:spPr>
          <a:xfrm>
            <a:off x="1612064" y="1428228"/>
            <a:ext cx="3684671" cy="3812506"/>
          </a:xfrm>
        </p:spPr>
        <p:txBody>
          <a:bodyPr wrap="square" lIns="95905" tIns="47953" rIns="95905" bIns="47953" anchor="t"/>
          <a:lstStyle/>
          <a:p>
            <a:pPr>
              <a:lnSpc>
                <a:spcPct val="120000"/>
              </a:lnSpc>
            </a:pPr>
            <a:r>
              <a:rPr lang="zh-CN" altLang="en-US" sz="3030" dirty="0">
                <a:latin typeface="隶书" panose="02010509060101010101" pitchFamily="49" charset="-122"/>
                <a:ea typeface="隶书" panose="02010509060101010101" pitchFamily="49" charset="-122"/>
              </a:rPr>
              <a:t>　</a:t>
            </a:r>
            <a:r>
              <a:rPr lang="zh-CN" altLang="en-US" sz="3200" b="1" dirty="0">
                <a:latin typeface="宋体" panose="02010600030101010101" pitchFamily="2" charset="-122"/>
              </a:rPr>
              <a:t>子曰</a:t>
            </a:r>
            <a:r>
              <a:rPr lang="en-US" altLang="zh-CN" sz="3200" b="1" dirty="0">
                <a:latin typeface="宋体" panose="02010600030101010101" pitchFamily="2" charset="-122"/>
              </a:rPr>
              <a:t>:“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以</a:t>
            </a:r>
            <a:r>
              <a:rPr lang="zh-CN" altLang="en-US" sz="3200" b="1" dirty="0">
                <a:latin typeface="宋体" panose="02010600030101010101" pitchFamily="2" charset="-122"/>
              </a:rPr>
              <a:t>吾一日长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乎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</a:rPr>
              <a:t>（于）</a:t>
            </a:r>
            <a:r>
              <a:rPr lang="zh-CN" altLang="en-US" sz="3200" b="1" dirty="0">
                <a:solidFill>
                  <a:srgbClr val="FF6600"/>
                </a:solidFill>
                <a:latin typeface="宋体" panose="02010600030101010101" pitchFamily="2" charset="-122"/>
              </a:rPr>
              <a:t>尔</a:t>
            </a:r>
            <a:r>
              <a:rPr lang="en-US" altLang="zh-CN" sz="3200" b="1" dirty="0">
                <a:latin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宋体" panose="02010600030101010101" pitchFamily="2" charset="-122"/>
              </a:rPr>
              <a:t>毋吾</a:t>
            </a:r>
            <a:r>
              <a:rPr lang="zh-CN" altLang="en-US" sz="3200" b="1" dirty="0">
                <a:solidFill>
                  <a:srgbClr val="FF6600"/>
                </a:solidFill>
                <a:latin typeface="宋体" panose="02010600030101010101" pitchFamily="2" charset="-122"/>
              </a:rPr>
              <a:t>以</a:t>
            </a:r>
            <a:r>
              <a:rPr lang="zh-CN" altLang="en-US" sz="3200" b="1" dirty="0">
                <a:latin typeface="宋体" panose="02010600030101010101" pitchFamily="2" charset="-122"/>
              </a:rPr>
              <a:t>也。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居则</a:t>
            </a:r>
            <a:r>
              <a:rPr lang="zh-CN" altLang="en-US" sz="3200" b="1" dirty="0">
                <a:latin typeface="宋体" panose="02010600030101010101" pitchFamily="2" charset="-122"/>
              </a:rPr>
              <a:t>曰</a:t>
            </a:r>
            <a:r>
              <a:rPr lang="en-US" altLang="zh-CN" sz="3200" b="1" dirty="0">
                <a:latin typeface="宋体" panose="02010600030101010101" pitchFamily="2" charset="-122"/>
              </a:rPr>
              <a:t>:‘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不吾知也</a:t>
            </a:r>
            <a:r>
              <a:rPr lang="zh-CN" altLang="en-US" sz="3200" b="1" dirty="0">
                <a:latin typeface="宋体" panose="02010600030101010101" pitchFamily="2" charset="-122"/>
              </a:rPr>
              <a:t>。’（宾语前置）如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或</a:t>
            </a:r>
            <a:r>
              <a:rPr lang="zh-CN" altLang="en-US" sz="3200" b="1" dirty="0">
                <a:latin typeface="宋体" panose="02010600030101010101" pitchFamily="2" charset="-122"/>
              </a:rPr>
              <a:t>知尔</a:t>
            </a:r>
            <a:r>
              <a:rPr lang="en-US" altLang="zh-CN" sz="3200" b="1" dirty="0">
                <a:latin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宋体" panose="02010600030101010101" pitchFamily="2" charset="-122"/>
              </a:rPr>
              <a:t>则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</a:rPr>
              <a:t>何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以</a:t>
            </a:r>
            <a:r>
              <a:rPr lang="zh-CN" altLang="en-US" sz="3200" b="1" dirty="0">
                <a:latin typeface="宋体" panose="02010600030101010101" pitchFamily="2" charset="-122"/>
              </a:rPr>
              <a:t>哉</a:t>
            </a:r>
            <a:r>
              <a:rPr lang="en-US" altLang="zh-CN" sz="3200" b="1" dirty="0">
                <a:latin typeface="宋体" panose="02010600030101010101" pitchFamily="2" charset="-122"/>
              </a:rPr>
              <a:t>?  ”</a:t>
            </a:r>
            <a:endParaRPr lang="en-US" altLang="zh-CN" sz="2745" b="1" dirty="0">
              <a:latin typeface="宋体" panose="02010600030101010101" pitchFamily="2" charset="-122"/>
            </a:endParaRPr>
          </a:p>
        </p:txBody>
      </p:sp>
      <p:sp>
        <p:nvSpPr>
          <p:cNvPr id="36866" name="矩形 194562"/>
          <p:cNvSpPr/>
          <p:nvPr/>
        </p:nvSpPr>
        <p:spPr>
          <a:xfrm>
            <a:off x="6096000" y="1470259"/>
            <a:ext cx="4093745" cy="19587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孔子说：“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因为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我年纪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比</a:t>
            </a:r>
            <a:r>
              <a:rPr lang="zh-CN" altLang="en-US" sz="3030" b="1" dirty="0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你们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大一点，不  要</a:t>
            </a:r>
            <a:r>
              <a:rPr lang="zh-CN" altLang="en-US" sz="3030" b="1" dirty="0">
                <a:solidFill>
                  <a:srgbClr val="FF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认为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我年纪大一点（你们就不说了）。你</a:t>
            </a:r>
          </a:p>
        </p:txBody>
      </p:sp>
      <p:sp>
        <p:nvSpPr>
          <p:cNvPr id="36867" name="矩形 194563"/>
          <p:cNvSpPr/>
          <p:nvPr/>
        </p:nvSpPr>
        <p:spPr>
          <a:xfrm>
            <a:off x="6368214" y="3334481"/>
            <a:ext cx="3752348" cy="242534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们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平日</a:t>
            </a:r>
            <a:r>
              <a:rPr lang="zh-CN" altLang="en-US" sz="303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就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说：‘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没有人了解我呀</a:t>
            </a: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!’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如果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有人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了解你们，那么你们打算</a:t>
            </a:r>
            <a:r>
              <a:rPr lang="zh-CN" altLang="en-US" sz="303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怎么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做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呢？”</a:t>
            </a:r>
          </a:p>
          <a:p>
            <a:pPr algn="ctr"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</a:p>
        </p:txBody>
      </p:sp>
      <p:sp>
        <p:nvSpPr>
          <p:cNvPr id="36868" name="文本框 194564"/>
          <p:cNvSpPr txBox="1"/>
          <p:nvPr/>
        </p:nvSpPr>
        <p:spPr>
          <a:xfrm>
            <a:off x="3256754" y="423068"/>
            <a:ext cx="6032421" cy="6755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79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一、孔子向学生问“志”。</a:t>
            </a:r>
          </a:p>
        </p:txBody>
      </p:sp>
      <p:sp>
        <p:nvSpPr>
          <p:cNvPr id="36869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3772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占位符 227329"/>
          <p:cNvSpPr>
            <a:spLocks noGrp="1"/>
          </p:cNvSpPr>
          <p:nvPr>
            <p:ph idx="1"/>
          </p:nvPr>
        </p:nvSpPr>
        <p:spPr>
          <a:xfrm>
            <a:off x="1457826" y="836195"/>
            <a:ext cx="4638174" cy="5116429"/>
          </a:xfrm>
        </p:spPr>
        <p:txBody>
          <a:bodyPr wrap="square" lIns="95905" tIns="47953" rIns="95905" bIns="47953" anchor="t"/>
          <a:lstStyle/>
          <a:p>
            <a:pPr>
              <a:lnSpc>
                <a:spcPct val="120000"/>
              </a:lnSpc>
            </a:pPr>
            <a:r>
              <a:rPr lang="en-US" altLang="zh-CN" sz="475" dirty="0">
                <a:latin typeface="隶书" panose="02010509060101010101" pitchFamily="49" charset="-122"/>
                <a:ea typeface="隶书" panose="02010509060101010101" pitchFamily="49" charset="-122"/>
              </a:rPr>
              <a:t>            </a:t>
            </a:r>
            <a:r>
              <a:rPr lang="zh-CN" altLang="en-US" sz="3030" b="1" dirty="0">
                <a:latin typeface="宋体" panose="02010600030101010101" pitchFamily="2" charset="-122"/>
              </a:rPr>
              <a:t>子路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率尔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而</a:t>
            </a:r>
            <a:r>
              <a:rPr lang="zh-CN" altLang="en-US" sz="3030" b="1" dirty="0">
                <a:latin typeface="宋体" panose="02010600030101010101" pitchFamily="2" charset="-122"/>
              </a:rPr>
              <a:t>（表修饰）对曰：“千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乘</a:t>
            </a:r>
            <a:r>
              <a:rPr lang="zh-CN" altLang="en-US" sz="3030" b="1" dirty="0">
                <a:latin typeface="宋体" panose="02010600030101010101" pitchFamily="2" charset="-122"/>
              </a:rPr>
              <a:t>（</a:t>
            </a:r>
            <a:r>
              <a:rPr lang="en-US" altLang="zh-CN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sh</a:t>
            </a:r>
            <a:r>
              <a:rPr lang="en-US" altLang="en-US" sz="3030" b="1" dirty="0">
                <a:solidFill>
                  <a:srgbClr val="FF0000"/>
                </a:solidFill>
              </a:rPr>
              <a:t>è</a:t>
            </a:r>
            <a:r>
              <a:rPr lang="en-US" altLang="zh-CN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ng</a:t>
            </a:r>
            <a:r>
              <a:rPr lang="zh-CN" altLang="en-US" sz="3030" b="1" dirty="0">
                <a:latin typeface="宋体" panose="02010600030101010101" pitchFamily="2" charset="-122"/>
              </a:rPr>
              <a:t>）之国，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摄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乎</a:t>
            </a:r>
            <a:r>
              <a:rPr lang="zh-CN" altLang="en-US" sz="3030" b="1" dirty="0">
                <a:latin typeface="宋体" panose="02010600030101010101" pitchFamily="2" charset="-122"/>
              </a:rPr>
              <a:t>大国之间，</a:t>
            </a:r>
            <a:r>
              <a:rPr lang="zh-CN" altLang="en-US" sz="303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加</a:t>
            </a:r>
            <a:r>
              <a:rPr lang="zh-CN" altLang="en-US" sz="3030" b="1" dirty="0">
                <a:latin typeface="宋体" panose="02010600030101010101" pitchFamily="2" charset="-122"/>
              </a:rPr>
              <a:t>（加到</a:t>
            </a:r>
            <a:r>
              <a:rPr lang="en-US" altLang="zh-CN" sz="3030" b="1" dirty="0">
                <a:latin typeface="宋体" panose="02010600030101010101" pitchFamily="2" charset="-122"/>
              </a:rPr>
              <a:t>……</a:t>
            </a:r>
            <a:r>
              <a:rPr lang="zh-CN" altLang="en-US" sz="3030" b="1" dirty="0">
                <a:latin typeface="宋体" panose="02010600030101010101" pitchFamily="2" charset="-122"/>
              </a:rPr>
              <a:t>上）之以师旅，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因</a:t>
            </a:r>
            <a:r>
              <a:rPr lang="zh-CN" altLang="en-US" sz="3030" b="1" dirty="0">
                <a:latin typeface="宋体" panose="02010600030101010101" pitchFamily="2" charset="-122"/>
              </a:rPr>
              <a:t>之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以（用）</a:t>
            </a:r>
            <a:r>
              <a:rPr lang="zh-CN" altLang="en-US" sz="3030" b="1" dirty="0">
                <a:latin typeface="宋体" panose="02010600030101010101" pitchFamily="2" charset="-122"/>
              </a:rPr>
              <a:t>饥馑；由</a:t>
            </a:r>
            <a:r>
              <a:rPr lang="zh-CN" altLang="en-US" sz="3030" b="1" dirty="0">
                <a:solidFill>
                  <a:srgbClr val="0000CC"/>
                </a:solidFill>
                <a:latin typeface="宋体" panose="02010600030101010101" pitchFamily="2" charset="-122"/>
              </a:rPr>
              <a:t>也（句中语气词）</a:t>
            </a:r>
            <a:r>
              <a:rPr lang="zh-CN" altLang="en-US" sz="3030" b="1" dirty="0">
                <a:latin typeface="宋体" panose="02010600030101010101" pitchFamily="2" charset="-122"/>
              </a:rPr>
              <a:t>为之，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比及</a:t>
            </a:r>
            <a:r>
              <a:rPr lang="zh-CN" altLang="en-US" sz="3030" b="1" dirty="0">
                <a:latin typeface="宋体" panose="02010600030101010101" pitchFamily="2" charset="-122"/>
              </a:rPr>
              <a:t>三年，可使有勇，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且</a:t>
            </a:r>
            <a:r>
              <a:rPr lang="zh-CN" altLang="en-US" sz="3030" b="1" dirty="0">
                <a:latin typeface="宋体" panose="02010600030101010101" pitchFamily="2" charset="-122"/>
              </a:rPr>
              <a:t>知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方</a:t>
            </a:r>
            <a:r>
              <a:rPr lang="zh-CN" altLang="en-US" sz="3030" b="1" dirty="0">
                <a:latin typeface="宋体" panose="02010600030101010101" pitchFamily="2" charset="-122"/>
              </a:rPr>
              <a:t>也。”夫子</a:t>
            </a:r>
            <a:r>
              <a:rPr lang="zh-CN" altLang="en-US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哂</a:t>
            </a:r>
            <a:r>
              <a:rPr lang="zh-CN" altLang="en-US" sz="3030" b="1" dirty="0">
                <a:latin typeface="宋体" panose="02010600030101010101" pitchFamily="2" charset="-122"/>
              </a:rPr>
              <a:t>（</a:t>
            </a:r>
            <a:r>
              <a:rPr lang="en-US" altLang="zh-CN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sh</a:t>
            </a:r>
            <a:r>
              <a:rPr lang="en-US" altLang="en-US" sz="3030" b="1" dirty="0">
                <a:solidFill>
                  <a:srgbClr val="FF0000"/>
                </a:solidFill>
              </a:rPr>
              <a:t>ě</a:t>
            </a:r>
            <a:r>
              <a:rPr lang="en-US" altLang="zh-CN" sz="3030" b="1" dirty="0">
                <a:solidFill>
                  <a:srgbClr val="FF0000"/>
                </a:solidFill>
                <a:latin typeface="宋体" panose="02010600030101010101" pitchFamily="2" charset="-122"/>
              </a:rPr>
              <a:t>n</a:t>
            </a:r>
            <a:r>
              <a:rPr lang="zh-CN" altLang="en-US" sz="3030" b="1" dirty="0">
                <a:latin typeface="宋体" panose="02010600030101010101" pitchFamily="2" charset="-122"/>
              </a:rPr>
              <a:t>）之。　</a:t>
            </a:r>
            <a:endParaRPr lang="zh-CN" altLang="en-US" sz="3030" b="1">
              <a:latin typeface="宋体" panose="02010600030101010101" pitchFamily="2" charset="-122"/>
            </a:endParaRPr>
          </a:p>
        </p:txBody>
      </p:sp>
      <p:sp>
        <p:nvSpPr>
          <p:cNvPr id="37890" name="矩形 227330"/>
          <p:cNvSpPr/>
          <p:nvPr/>
        </p:nvSpPr>
        <p:spPr>
          <a:xfrm>
            <a:off x="6232860" y="905376"/>
            <a:ext cx="4093745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37891" name="矩形 227331"/>
          <p:cNvSpPr/>
          <p:nvPr/>
        </p:nvSpPr>
        <p:spPr>
          <a:xfrm>
            <a:off x="6368215" y="2815390"/>
            <a:ext cx="3752348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03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2" name="矩形 227332"/>
          <p:cNvSpPr/>
          <p:nvPr/>
        </p:nvSpPr>
        <p:spPr>
          <a:xfrm>
            <a:off x="6437397" y="768518"/>
            <a:ext cx="4024563" cy="52249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子路轻率急忙地回答说：“拥有千辆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兵车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的国家</a:t>
            </a:r>
            <a:r>
              <a:rPr lang="en-US" altLang="zh-CN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夹</a:t>
            </a:r>
            <a:r>
              <a:rPr lang="zh-CN" altLang="en-US" sz="303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大国中间，有别国的军队来犯，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接着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又遇饥荒，如果让我治理，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等到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三年的功夫，我就可以使国人勇敢善战，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而且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懂得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是非正道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。”</a:t>
            </a:r>
          </a:p>
          <a:p>
            <a:pPr defTabSz="86614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孔子听了，微微一</a:t>
            </a:r>
            <a:r>
              <a:rPr lang="zh-CN" altLang="en-US" sz="303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笑</a:t>
            </a:r>
            <a:r>
              <a:rPr lang="zh-CN" altLang="en-US" sz="303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37893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19434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197633" descr="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74" y="0"/>
            <a:ext cx="3907255" cy="68895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636" name="文本框 197635"/>
          <p:cNvSpPr txBox="1"/>
          <p:nvPr/>
        </p:nvSpPr>
        <p:spPr>
          <a:xfrm>
            <a:off x="5682415" y="1676902"/>
            <a:ext cx="4963026" cy="2286000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/>
          <a:lstStyle/>
          <a:p>
            <a:pPr defTabSz="95948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935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　　治理一个受大国侵略而且遭受饥荒的千乘之国，并保证三年内使人民勇于作战并懂得义理。</a:t>
            </a:r>
            <a:endParaRPr lang="zh-CN" altLang="en-US" sz="2935" b="1">
              <a:solidFill>
                <a:srgbClr val="0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8916" name="文本框 197636"/>
          <p:cNvSpPr txBox="1"/>
          <p:nvPr/>
        </p:nvSpPr>
        <p:spPr>
          <a:xfrm>
            <a:off x="7005889" y="380500"/>
            <a:ext cx="3117560" cy="680079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b="1" dirty="0">
                <a:latin typeface="Times New Roman" panose="02020603050405020304" pitchFamily="18" charset="0"/>
                <a:ea typeface="隶书" panose="02010509060101010101" pitchFamily="49" charset="-122"/>
              </a:rPr>
              <a:t>子路（仲由）</a:t>
            </a:r>
          </a:p>
        </p:txBody>
      </p:sp>
      <p:sp>
        <p:nvSpPr>
          <p:cNvPr id="197638" name="文本框 197637"/>
          <p:cNvSpPr txBox="1"/>
          <p:nvPr/>
        </p:nvSpPr>
        <p:spPr>
          <a:xfrm>
            <a:off x="5682416" y="4191502"/>
            <a:ext cx="4540885" cy="1712595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endParaRPr lang="en-US" altLang="zh-CN" sz="2935" b="1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有抱负，有自信，</a:t>
            </a:r>
          </a:p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却显得鲁莽、轻率。</a:t>
            </a:r>
            <a:endParaRPr lang="zh-CN" altLang="en-US" sz="3790" b="1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38918" name="文本框 197638"/>
          <p:cNvSpPr txBox="1"/>
          <p:nvPr/>
        </p:nvSpPr>
        <p:spPr>
          <a:xfrm>
            <a:off x="5682415" y="1219702"/>
            <a:ext cx="947095" cy="548826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935" b="1" u="sng" dirty="0">
                <a:solidFill>
                  <a:srgbClr val="333399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志</a:t>
            </a:r>
            <a:r>
              <a:rPr lang="zh-CN" altLang="en-US" sz="2935" dirty="0">
                <a:solidFill>
                  <a:srgbClr val="333399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：</a:t>
            </a:r>
            <a:endParaRPr lang="zh-CN" altLang="en-US" sz="2935">
              <a:solidFill>
                <a:srgbClr val="333399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38919" name="文本框 197639"/>
          <p:cNvSpPr txBox="1"/>
          <p:nvPr/>
        </p:nvSpPr>
        <p:spPr>
          <a:xfrm>
            <a:off x="5686927" y="4111793"/>
            <a:ext cx="1315954" cy="544429"/>
          </a:xfrm>
          <a:prstGeom prst="rect">
            <a:avLst/>
          </a:prstGeom>
          <a:noFill/>
          <a:ln w="9525">
            <a:noFill/>
          </a:ln>
        </p:spPr>
        <p:txBody>
          <a:bodyPr wrap="none" lIns="95905" tIns="47953" rIns="95905" bIns="47953">
            <a:spAutoFit/>
          </a:bodyPr>
          <a:lstStyle/>
          <a:p>
            <a:pPr defTabSz="95948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935" b="1" u="sng" dirty="0">
                <a:solidFill>
                  <a:srgbClr val="3333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性格</a:t>
            </a:r>
            <a:r>
              <a:rPr lang="zh-CN" altLang="en-US" sz="2935" b="1" dirty="0">
                <a:solidFill>
                  <a:srgbClr val="3333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：</a:t>
            </a:r>
            <a:endParaRPr lang="zh-CN" altLang="en-US" sz="2935" b="1">
              <a:solidFill>
                <a:srgbClr val="3333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97641" name="矩形 197640"/>
          <p:cNvSpPr/>
          <p:nvPr/>
        </p:nvSpPr>
        <p:spPr>
          <a:xfrm>
            <a:off x="8246745" y="3742690"/>
            <a:ext cx="3369310" cy="772160"/>
          </a:xfrm>
          <a:prstGeom prst="rect">
            <a:avLst/>
          </a:prstGeom>
          <a:noFill/>
          <a:ln w="9525">
            <a:noFill/>
          </a:ln>
        </p:spPr>
        <p:txBody>
          <a:bodyPr wrap="square" lIns="95905" tIns="47953" rIns="95905" bIns="4795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59485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5000"/>
              <a:buFont typeface="Wingdings" panose="05000000000000000000" pitchFamily="2" charset="2"/>
              <a:buChar char="v"/>
            </a:pPr>
            <a:r>
              <a:rPr lang="zh-CN" altLang="en-US" sz="4400" b="1" dirty="0">
                <a:ln/>
                <a:solidFill>
                  <a:schemeClr val="accent4"/>
                </a:solidFill>
                <a:effectLst/>
                <a:latin typeface="Arial" panose="020B0604020202020204" pitchFamily="34" charset="0"/>
                <a:ea typeface="华文彩云" panose="02010800040101010101" pitchFamily="2" charset="-122"/>
              </a:rPr>
              <a:t>侧重强国</a:t>
            </a:r>
          </a:p>
        </p:txBody>
      </p:sp>
      <p:sp>
        <p:nvSpPr>
          <p:cNvPr id="38921" name="日期占位符 1"/>
          <p:cNvSpPr>
            <a:spLocks noGrp="1"/>
          </p:cNvSpPr>
          <p:nvPr>
            <p:ph type="dt" sz="half" idx="10"/>
          </p:nvPr>
        </p:nvSpPr>
        <p:spPr/>
        <p:txBody>
          <a:bodyPr lIns="95905" tIns="47953" rIns="95905" bIns="47953"/>
          <a:lstStyle>
            <a:lvl1pPr marL="0" lvl="0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33070" lvl="1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866140" lvl="2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299210" lvl="3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732915" lvl="4" indent="0" algn="l" defTabSz="866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325" b="1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</a:lstStyle>
          <a:p>
            <a:pPr defTabSz="959485"/>
            <a:fld id="{BB962C8B-B14F-4D97-AF65-F5344CB8AC3E}" type="datetime1">
              <a:rPr lang="zh-CN" altLang="en-US" sz="1420" b="0" dirty="0">
                <a:solidFill>
                  <a:srgbClr val="000000"/>
                </a:solidFill>
                <a:latin typeface="Arial" panose="020B0604020202020204" pitchFamily="34" charset="0"/>
              </a:rPr>
              <a:t>2020/2/29</a:t>
            </a:fld>
            <a:endParaRPr lang="zh-CN" altLang="en-US" sz="142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108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/>
      <p:bldP spid="197638" grpId="0"/>
      <p:bldP spid="1976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9|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6"/>
  <p:tag name="KSO_WM_TAG_VERSION" val="1.0"/>
  <p:tag name="KSO_WM_TEMPLATE_THUMBS_INDEX" val="1、3、6、7、10、12、14、17、18、19、22、27、28、35、36、37、38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80962_1"/>
  <p:tag name="KSO_WM_TEMPLATE_CATEGORY" val="basetag"/>
  <p:tag name="KSO_WM_TEMPLATE_INDEX" val="20163656"/>
  <p:tag name="KSO_WM_SLIDE_ID" val="custom20181639_1"/>
  <p:tag name="KSO_WM_SLIDE_INDEX" val="1"/>
  <p:tag name="KSO_WM_TEMPLATE_SUBCATEGORY" val="combine"/>
  <p:tag name="KSO_WM_TEMPLATE_THUMBS_INDEX" val="1、4、5、6、12、13、19、22、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6|2.9|1.2|12.8|1.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0.9|3.3|1.9|2.2|1.9|3.1|0.9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2.8|0.9|2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3.1|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1|5.6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1318</Words>
  <Application>Microsoft Office PowerPoint</Application>
  <PresentationFormat>宽屏</PresentationFormat>
  <Paragraphs>155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方正姚体</vt:lpstr>
      <vt:lpstr>华文彩云</vt:lpstr>
      <vt:lpstr>华文新魏</vt:lpstr>
      <vt:lpstr>华文中宋</vt:lpstr>
      <vt:lpstr>楷体</vt:lpstr>
      <vt:lpstr>隶书</vt:lpstr>
      <vt:lpstr>迷你简启体</vt:lpstr>
      <vt:lpstr>宋体</vt:lpstr>
      <vt:lpstr>Arial</vt:lpstr>
      <vt:lpstr>Times New Roman</vt:lpstr>
      <vt:lpstr>Wingdings</vt:lpstr>
      <vt:lpstr>1_自定义设计方案</vt:lpstr>
      <vt:lpstr>time</vt:lpstr>
      <vt:lpstr>1_默认设计模板</vt:lpstr>
      <vt:lpstr>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ASUS</cp:lastModifiedBy>
  <cp:revision>38</cp:revision>
  <dcterms:created xsi:type="dcterms:W3CDTF">2020-02-27T06:40:00Z</dcterms:created>
  <dcterms:modified xsi:type="dcterms:W3CDTF">2020-02-29T05:56:03Z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