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857" r:id="rId3"/>
    <p:sldId id="858" r:id="rId4"/>
    <p:sldId id="555" r:id="rId5"/>
    <p:sldId id="551" r:id="rId6"/>
    <p:sldId id="557" r:id="rId7"/>
    <p:sldId id="798" r:id="rId8"/>
    <p:sldId id="554" r:id="rId9"/>
    <p:sldId id="808" r:id="rId10"/>
    <p:sldId id="809" r:id="rId11"/>
    <p:sldId id="810" r:id="rId12"/>
    <p:sldId id="811" r:id="rId13"/>
    <p:sldId id="799" r:id="rId14"/>
    <p:sldId id="850" r:id="rId15"/>
    <p:sldId id="560" r:id="rId16"/>
    <p:sldId id="575" r:id="rId17"/>
    <p:sldId id="576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0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0066"/>
    <a:srgbClr val="0000FF"/>
    <a:srgbClr val="000000"/>
    <a:srgbClr val="FF3300"/>
    <a:srgbClr val="006600"/>
    <a:srgbClr val="6633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64" d="100"/>
          <a:sy n="64" d="100"/>
        </p:scale>
        <p:origin x="-1336" y="-76"/>
      </p:cViewPr>
      <p:guideLst>
        <p:guide orient="horz" pos="2170"/>
        <p:guide pos="29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077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511758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01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r>
              <a:rPr lang="zh-CN" altLang="en-US" dirty="0"/>
              <a:t>解释冲积扇</a:t>
            </a:r>
          </a:p>
        </p:txBody>
      </p:sp>
    </p:spTree>
    <p:extLst>
      <p:ext uri="{BB962C8B-B14F-4D97-AF65-F5344CB8AC3E}">
        <p14:creationId xmlns:p14="http://schemas.microsoft.com/office/powerpoint/2010/main" xmlns="" val="238192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946673" y="-3"/>
            <a:ext cx="7250654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540650"/>
            <a:ext cx="9144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91741" y="1470800"/>
            <a:ext cx="960520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3000" b="1" dirty="0" smtClean="0">
                <a:solidFill>
                  <a:prstClr val="white"/>
                </a:solidFill>
                <a:latin typeface="方正姚体" panose="02010601030101010101" pitchFamily="2" charset="-122"/>
                <a:ea typeface="黑体" panose="02010609060101010101" pitchFamily="49" charset="-122"/>
              </a:rPr>
              <a:t>2017</a:t>
            </a:r>
            <a:endParaRPr lang="en-US" altLang="zh-CN" sz="2400" b="1" dirty="0" smtClean="0">
              <a:solidFill>
                <a:prstClr val="white"/>
              </a:solidFill>
              <a:latin typeface="方正姚体" panose="02010601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3999155" y="1129552"/>
            <a:ext cx="1145690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841437"/>
            <a:ext cx="6858000" cy="103047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386013" y="5031507"/>
            <a:ext cx="2028825" cy="4762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4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0"/>
            <a:ext cx="4049078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3028950" cy="78867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5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74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3636071" y="1802755"/>
            <a:ext cx="1868025" cy="1554480"/>
          </a:xfrm>
          <a:custGeom>
            <a:avLst/>
            <a:gdLst>
              <a:gd name="connsiteX0" fmla="*/ 4735 w 1611630"/>
              <a:gd name="connsiteY0" fmla="*/ 0 h 1005840"/>
              <a:gd name="connsiteX1" fmla="*/ 1606895 w 1611630"/>
              <a:gd name="connsiteY1" fmla="*/ 0 h 1005840"/>
              <a:gd name="connsiteX2" fmla="*/ 1607470 w 1611630"/>
              <a:gd name="connsiteY2" fmla="*/ 4247 h 1005840"/>
              <a:gd name="connsiteX3" fmla="*/ 1611630 w 1611630"/>
              <a:gd name="connsiteY3" fmla="*/ 97155 h 1005840"/>
              <a:gd name="connsiteX4" fmla="*/ 805815 w 1611630"/>
              <a:gd name="connsiteY4" fmla="*/ 1005840 h 1005840"/>
              <a:gd name="connsiteX5" fmla="*/ 0 w 1611630"/>
              <a:gd name="connsiteY5" fmla="*/ 97155 h 1005840"/>
              <a:gd name="connsiteX6" fmla="*/ 4160 w 1611630"/>
              <a:gd name="connsiteY6" fmla="*/ 4247 h 1005840"/>
              <a:gd name="connsiteX7" fmla="*/ 4735 w 1611630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" h="1005840">
                <a:moveTo>
                  <a:pt x="4735" y="0"/>
                </a:moveTo>
                <a:lnTo>
                  <a:pt x="1606895" y="0"/>
                </a:lnTo>
                <a:lnTo>
                  <a:pt x="1607470" y="4247"/>
                </a:lnTo>
                <a:cubicBezTo>
                  <a:pt x="1610221" y="34795"/>
                  <a:pt x="1611630" y="65789"/>
                  <a:pt x="1611630" y="97155"/>
                </a:cubicBezTo>
                <a:cubicBezTo>
                  <a:pt x="1611630" y="599008"/>
                  <a:pt x="1250854" y="1005840"/>
                  <a:pt x="805815" y="1005840"/>
                </a:cubicBezTo>
                <a:cubicBezTo>
                  <a:pt x="360776" y="1005840"/>
                  <a:pt x="0" y="599008"/>
                  <a:pt x="0" y="97155"/>
                </a:cubicBezTo>
                <a:cubicBezTo>
                  <a:pt x="0" y="65789"/>
                  <a:pt x="1410" y="34795"/>
                  <a:pt x="4160" y="4247"/>
                </a:cubicBezTo>
                <a:lnTo>
                  <a:pt x="4735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893094" y="3357235"/>
            <a:ext cx="5353979" cy="0"/>
          </a:xfrm>
          <a:prstGeom prst="line">
            <a:avLst/>
          </a:prstGeom>
          <a:ln>
            <a:solidFill>
              <a:srgbClr val="BC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3524251"/>
            <a:ext cx="7886700" cy="1200149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3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0"/>
            <a:ext cx="4049078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3028950" cy="78867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5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5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84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8531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839453"/>
            <a:ext cx="3868340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8531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839453"/>
            <a:ext cx="3887391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18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梯形 5"/>
          <p:cNvSpPr/>
          <p:nvPr/>
        </p:nvSpPr>
        <p:spPr>
          <a:xfrm rot="10800000">
            <a:off x="946673" y="-3"/>
            <a:ext cx="7250654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40650"/>
            <a:ext cx="9144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1741" y="1470800"/>
            <a:ext cx="960520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3000" b="1" dirty="0" smtClean="0">
                <a:solidFill>
                  <a:prstClr val="white"/>
                </a:solidFill>
                <a:latin typeface="方正姚体" panose="02010601030101010101" pitchFamily="2" charset="-122"/>
                <a:ea typeface="黑体" panose="02010609060101010101" pitchFamily="49" charset="-122"/>
              </a:rPr>
              <a:t>2017</a:t>
            </a:r>
            <a:endParaRPr lang="en-US" altLang="zh-CN" sz="2400" b="1" dirty="0" smtClean="0">
              <a:solidFill>
                <a:prstClr val="white"/>
              </a:solidFill>
              <a:latin typeface="方正姚体" panose="02010601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3999155" y="1129552"/>
            <a:ext cx="1145690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2841437"/>
            <a:ext cx="6858000" cy="1341477"/>
          </a:xfrm>
        </p:spPr>
        <p:txBody>
          <a:bodyPr anchor="t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9200" y="4982863"/>
            <a:ext cx="2514600" cy="4762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A0F2237-1CDC-4A9F-9B50-E2751CF020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60BD5C9-D31B-404C-B346-DE2E8DFE88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内容占位符 2"/>
          <p:cNvSpPr>
            <a:spLocks noGrp="1"/>
          </p:cNvSpPr>
          <p:nvPr>
            <p:ph idx="13" hasCustomPrompt="1"/>
          </p:nvPr>
        </p:nvSpPr>
        <p:spPr>
          <a:xfrm>
            <a:off x="1670293" y="4996507"/>
            <a:ext cx="2514600" cy="47625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xmlns="" val="30439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400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0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520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930729"/>
            <a:ext cx="7886700" cy="5184320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15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03945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18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A0F2237-1CDC-4A9F-9B50-E2751CF020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  <a:ea typeface="黑体" panose="02010609060101010101" pitchFamily="49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2020/2/28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60BD5C9-D31B-404C-B346-DE2E8DFE88CF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  <a:ea typeface="黑体" panose="02010609060101010101" pitchFamily="49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4287" y="4445"/>
            <a:ext cx="1277303" cy="6849110"/>
            <a:chOff x="77" y="7"/>
            <a:chExt cx="2682" cy="10786"/>
          </a:xfrm>
        </p:grpSpPr>
        <p:pic>
          <p:nvPicPr>
            <p:cNvPr id="8" name="图片 7" descr="IMG_9419_副本_副本0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" y="7"/>
              <a:ext cx="2682" cy="1078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7" y="7"/>
              <a:ext cx="2683" cy="10786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337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2.m4a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省实校徽确认稿_0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879" y="1120616"/>
            <a:ext cx="1037749" cy="94964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72477" y="4100037"/>
            <a:ext cx="416381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广东实验中学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地理</a:t>
            </a:r>
            <a:r>
              <a:rPr lang="zh-CN" altLang="en-US" sz="2400" dirty="0" smtClean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科    曲凤</a:t>
            </a:r>
            <a:endParaRPr lang="en-US" altLang="zh-CN" sz="2400" dirty="0"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923928" y="1151377"/>
            <a:ext cx="1368152" cy="1876336"/>
          </a:xfrm>
          <a:prstGeom prst="ellipse">
            <a:avLst/>
          </a:prstGeom>
          <a:solidFill>
            <a:srgbClr val="C6242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prstClr val="white"/>
                </a:solidFill>
              </a:rPr>
              <a:t>2020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63688" y="2492896"/>
            <a:ext cx="7110904" cy="1338828"/>
          </a:xfrm>
          <a:prstGeom prst="rect">
            <a:avLst/>
          </a:prstGeom>
          <a:solidFill>
            <a:srgbClr val="C92228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zh-CN" sz="4500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人教版</a:t>
            </a:r>
            <a:r>
              <a:rPr lang="zh-CN" altLang="zh-CN" sz="4500" dirty="0" smtClean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必修</a:t>
            </a:r>
            <a:endParaRPr lang="en-US" altLang="zh-CN" sz="4500" dirty="0"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迷你简启体" panose="03000509000000000000" charset="-122"/>
              <a:ea typeface="迷你简启体" panose="03000509000000000000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地图基础第二讲        </a:t>
            </a:r>
            <a:r>
              <a:rPr lang="zh-CN" altLang="en-US" sz="3600" b="1" dirty="0" smtClean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等高线地形图判读</a:t>
            </a:r>
            <a:endParaRPr lang="zh-CN" altLang="zh-CN" sz="3600" b="1" dirty="0"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迷你简启体" panose="03000509000000000000" charset="-122"/>
              <a:ea typeface="迷你简启体" panose="03000509000000000000" charset="-122"/>
            </a:endParaRPr>
          </a:p>
        </p:txBody>
      </p:sp>
      <p:pic>
        <p:nvPicPr>
          <p:cNvPr id="8" name="音频 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9287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399"/>
    </mc:Choice>
    <mc:Fallback>
      <p:transition spd="slow" advTm="15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/>
          </p:cNvSpPr>
          <p:nvPr>
            <p:ph type="body"/>
          </p:nvPr>
        </p:nvSpPr>
        <p:spPr>
          <a:xfrm>
            <a:off x="27296" y="29429"/>
            <a:ext cx="9144000" cy="5454650"/>
          </a:xfrm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3.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火山口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：</a:t>
            </a:r>
            <a:endParaRPr lang="en-US" altLang="zh-CN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Arial" panose="020B0604020202020204" pitchFamily="34" charset="0"/>
              </a:rPr>
              <a:t>通常</a:t>
            </a:r>
            <a:r>
              <a:rPr lang="zh-CN" altLang="en-US" b="1" dirty="0">
                <a:latin typeface="Arial" panose="020B0604020202020204" pitchFamily="34" charset="0"/>
              </a:rPr>
              <a:t>位于火山的顶端，是一个圆形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洼地</a:t>
            </a:r>
            <a:r>
              <a:rPr lang="zh-CN" altLang="en-US" b="1" dirty="0">
                <a:latin typeface="Arial" panose="020B0604020202020204" pitchFamily="34" charset="0"/>
              </a:rPr>
              <a:t>，常积水成湖。</a:t>
            </a:r>
          </a:p>
        </p:txBody>
      </p:sp>
      <p:pic>
        <p:nvPicPr>
          <p:cNvPr id="146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38" y="1957536"/>
            <a:ext cx="3810000" cy="2514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6436" name="Group 21"/>
          <p:cNvGrpSpPr/>
          <p:nvPr/>
        </p:nvGrpSpPr>
        <p:grpSpPr>
          <a:xfrm>
            <a:off x="5062538" y="4508648"/>
            <a:ext cx="3887787" cy="1944688"/>
            <a:chOff x="0" y="0"/>
            <a:chExt cx="2449" cy="1225"/>
          </a:xfrm>
        </p:grpSpPr>
        <p:sp>
          <p:nvSpPr>
            <p:cNvPr id="146438" name="Oval 5"/>
            <p:cNvSpPr/>
            <p:nvPr/>
          </p:nvSpPr>
          <p:spPr>
            <a:xfrm>
              <a:off x="0" y="0"/>
              <a:ext cx="2449" cy="1225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439" name="Oval 6"/>
            <p:cNvSpPr/>
            <p:nvPr/>
          </p:nvSpPr>
          <p:spPr>
            <a:xfrm>
              <a:off x="181" y="137"/>
              <a:ext cx="2132" cy="953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440" name="Oval 7"/>
            <p:cNvSpPr/>
            <p:nvPr/>
          </p:nvSpPr>
          <p:spPr>
            <a:xfrm>
              <a:off x="317" y="273"/>
              <a:ext cx="1860" cy="681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441" name="Oval 8"/>
            <p:cNvSpPr/>
            <p:nvPr/>
          </p:nvSpPr>
          <p:spPr>
            <a:xfrm>
              <a:off x="544" y="363"/>
              <a:ext cx="1406" cy="455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442" name="Oval 9"/>
            <p:cNvSpPr/>
            <p:nvPr/>
          </p:nvSpPr>
          <p:spPr>
            <a:xfrm>
              <a:off x="787" y="425"/>
              <a:ext cx="907" cy="322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443" name="Line 10"/>
            <p:cNvSpPr/>
            <p:nvPr/>
          </p:nvSpPr>
          <p:spPr>
            <a:xfrm>
              <a:off x="787" y="590"/>
              <a:ext cx="16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444" name="Line 11"/>
            <p:cNvSpPr/>
            <p:nvPr/>
          </p:nvSpPr>
          <p:spPr>
            <a:xfrm flipH="1">
              <a:off x="1496" y="590"/>
              <a:ext cx="19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445" name="Line 12"/>
            <p:cNvSpPr/>
            <p:nvPr/>
          </p:nvSpPr>
          <p:spPr>
            <a:xfrm>
              <a:off x="1949" y="590"/>
              <a:ext cx="9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446" name="Line 15"/>
            <p:cNvSpPr/>
            <p:nvPr/>
          </p:nvSpPr>
          <p:spPr>
            <a:xfrm flipH="1">
              <a:off x="453" y="590"/>
              <a:ext cx="9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447" name="Line 17"/>
            <p:cNvSpPr/>
            <p:nvPr/>
          </p:nvSpPr>
          <p:spPr>
            <a:xfrm flipH="1">
              <a:off x="36" y="590"/>
              <a:ext cx="14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448" name="Line 18"/>
            <p:cNvSpPr/>
            <p:nvPr/>
          </p:nvSpPr>
          <p:spPr>
            <a:xfrm>
              <a:off x="2176" y="590"/>
              <a:ext cx="9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449" name="Line 19"/>
            <p:cNvSpPr/>
            <p:nvPr/>
          </p:nvSpPr>
          <p:spPr>
            <a:xfrm>
              <a:off x="2312" y="590"/>
              <a:ext cx="9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450" name="Line 20"/>
            <p:cNvSpPr/>
            <p:nvPr/>
          </p:nvSpPr>
          <p:spPr>
            <a:xfrm flipH="1">
              <a:off x="226" y="590"/>
              <a:ext cx="9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146437" name="图片 19" descr="1259065_121n.jpg"/>
          <p:cNvPicPr>
            <a:picLocks noChangeAspect="1"/>
          </p:cNvPicPr>
          <p:nvPr/>
        </p:nvPicPr>
        <p:blipFill>
          <a:blip r:embed="rId3"/>
          <a:srcRect t="23958" r="8797" b="9029"/>
          <a:stretch>
            <a:fillRect/>
          </a:stretch>
        </p:blipFill>
        <p:spPr>
          <a:xfrm>
            <a:off x="70668" y="2262336"/>
            <a:ext cx="5005388" cy="35179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 bwMode="auto">
          <a:xfrm>
            <a:off x="0" y="1844824"/>
            <a:ext cx="9180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内容占位符 2"/>
          <p:cNvSpPr>
            <a:spLocks noGrp="1"/>
          </p:cNvSpPr>
          <p:nvPr>
            <p:ph idx="1"/>
          </p:nvPr>
        </p:nvSpPr>
        <p:spPr>
          <a:xfrm>
            <a:off x="199694" y="260648"/>
            <a:ext cx="8929687" cy="2071688"/>
          </a:xfrm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4.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冲积扇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：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分布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在河流出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山口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。</a:t>
            </a:r>
          </a:p>
        </p:txBody>
      </p:sp>
      <p:pic>
        <p:nvPicPr>
          <p:cNvPr id="147459" name="图片 3" descr="00188b8307e010f5ccdf5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62" y="2060848"/>
            <a:ext cx="4643437" cy="350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9" name="图片 5" descr="hongjishan_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338" y="2060848"/>
            <a:ext cx="4500562" cy="3503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11781"/>
          <a:stretch/>
        </p:blipFill>
        <p:spPr>
          <a:xfrm>
            <a:off x="-36512" y="1943730"/>
            <a:ext cx="9095105" cy="4509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 descr="火狐截图_2018-11-21T13-03-57.359Z"/>
          <p:cNvPicPr>
            <a:picLocks noChangeAspect="1"/>
          </p:cNvPicPr>
          <p:nvPr/>
        </p:nvPicPr>
        <p:blipFill rotWithShape="1">
          <a:blip r:embed="rId3"/>
          <a:srcRect b="7343"/>
          <a:stretch/>
        </p:blipFill>
        <p:spPr>
          <a:xfrm>
            <a:off x="4345245" y="1943730"/>
            <a:ext cx="4763259" cy="450960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4046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、黄土地貌（黄土塬）：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2800" b="1" dirty="0" smtClean="0"/>
              <a:t>顶部平坦，边缘处沟谷纵横，等高线稀疏的地方数值大。</a:t>
            </a:r>
            <a:endParaRPr lang="zh-CN" altLang="en-US" sz="28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0856"/>
          <a:stretch/>
        </p:blipFill>
        <p:spPr>
          <a:xfrm>
            <a:off x="7414" y="1998555"/>
            <a:ext cx="8602345" cy="4382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327" y="1998555"/>
            <a:ext cx="4406673" cy="437305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5826" y="188640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6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、喀斯特地貌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（峰林，坝子）：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2800" b="1" dirty="0" smtClean="0"/>
              <a:t>多山间盆地（坝子），山多陡峭孤峰。等高线稀疏处数值小，山峰等高线密集且平滑。</a:t>
            </a:r>
            <a:endParaRPr lang="zh-CN" altLang="en-US" sz="28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/>
          </p:cNvPicPr>
          <p:nvPr/>
        </p:nvPicPr>
        <p:blipFill>
          <a:blip r:embed="rId2">
            <a:lum bright="-66000" contrast="98000"/>
          </a:blip>
          <a:stretch>
            <a:fillRect/>
          </a:stretch>
        </p:blipFill>
        <p:spPr>
          <a:xfrm>
            <a:off x="758747" y="2314454"/>
            <a:ext cx="7278687" cy="430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6195" name="Rectangle 3"/>
          <p:cNvSpPr/>
          <p:nvPr/>
        </p:nvSpPr>
        <p:spPr>
          <a:xfrm>
            <a:off x="0" y="864333"/>
            <a:ext cx="9009062" cy="13239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、图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中最易形成瀑布的地点是（        ）</a:t>
            </a:r>
          </a:p>
          <a:p>
            <a:pPr eaLnBrk="1" hangingPunct="1"/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    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A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．甲    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B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．乙    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C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．丙    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D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．丁</a:t>
            </a:r>
          </a:p>
        </p:txBody>
      </p:sp>
      <p:sp>
        <p:nvSpPr>
          <p:cNvPr id="69636" name="Rectangle 6"/>
          <p:cNvSpPr/>
          <p:nvPr/>
        </p:nvSpPr>
        <p:spPr>
          <a:xfrm>
            <a:off x="7723109" y="864333"/>
            <a:ext cx="628650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8" name="标题 1"/>
          <p:cNvSpPr txBox="1"/>
          <p:nvPr/>
        </p:nvSpPr>
        <p:spPr>
          <a:xfrm>
            <a:off x="25399" y="23812"/>
            <a:ext cx="9118601" cy="7143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6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课堂练习</a:t>
            </a:r>
            <a:endParaRPr lang="zh-CN" altLang="en-US" sz="36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L055"/>
          <p:cNvPicPr>
            <a:picLocks noChangeAspect="1"/>
          </p:cNvPicPr>
          <p:nvPr/>
        </p:nvPicPr>
        <p:blipFill>
          <a:blip r:embed="rId2"/>
          <a:srcRect b="12906"/>
          <a:stretch>
            <a:fillRect/>
          </a:stretch>
        </p:blipFill>
        <p:spPr>
          <a:xfrm>
            <a:off x="4067175" y="879077"/>
            <a:ext cx="4986338" cy="3379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8483" name="Rectangle 3"/>
          <p:cNvSpPr/>
          <p:nvPr/>
        </p:nvSpPr>
        <p:spPr>
          <a:xfrm>
            <a:off x="107950" y="743942"/>
            <a:ext cx="3959225" cy="4413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84455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  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2004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日，云南德宏傣族景颇自治州发生特大洪涝泥石流灾害，在当地政府的努力救援下，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62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名游客全部脱离危险，被安置到安全地段。读图回答：</a:t>
            </a:r>
          </a:p>
          <a:p>
            <a:pPr indent="84455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从地形要素看，左图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地中，最容易发生泥石流灾害的是：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148484" name="Rectangle 4"/>
          <p:cNvSpPr/>
          <p:nvPr/>
        </p:nvSpPr>
        <p:spPr>
          <a:xfrm>
            <a:off x="107950" y="5110163"/>
            <a:ext cx="9053513" cy="1187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84455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乙图为一段等高线地形图，实线为等高线，虚线为泥石流路线，若此时游客正好位于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点，则其正确的逃生路线是：</a:t>
            </a:r>
          </a:p>
          <a:p>
            <a:pPr indent="84455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A.①   B.②    C.③    D.④</a:t>
            </a:r>
          </a:p>
        </p:txBody>
      </p:sp>
      <p:sp>
        <p:nvSpPr>
          <p:cNvPr id="84998" name="Text Box 7"/>
          <p:cNvSpPr txBox="1"/>
          <p:nvPr/>
        </p:nvSpPr>
        <p:spPr>
          <a:xfrm>
            <a:off x="2299914" y="4115000"/>
            <a:ext cx="576263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84999" name="Text Box 8"/>
          <p:cNvSpPr txBox="1"/>
          <p:nvPr/>
        </p:nvSpPr>
        <p:spPr>
          <a:xfrm>
            <a:off x="1115616" y="5823872"/>
            <a:ext cx="576263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48488" name="TextBox 8"/>
          <p:cNvSpPr txBox="1"/>
          <p:nvPr/>
        </p:nvSpPr>
        <p:spPr>
          <a:xfrm>
            <a:off x="433387" y="4587283"/>
            <a:ext cx="7267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A.A    </a:t>
            </a:r>
            <a:r>
              <a:rPr lang="en-US" altLang="zh-CN" sz="28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B.B       C.C       D.D</a:t>
            </a:r>
            <a:endParaRPr lang="zh-CN" altLang="en-US" sz="28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5001" name="圆角矩形标注 9"/>
          <p:cNvSpPr/>
          <p:nvPr/>
        </p:nvSpPr>
        <p:spPr>
          <a:xfrm>
            <a:off x="92376" y="3978600"/>
            <a:ext cx="8945563" cy="1893887"/>
          </a:xfrm>
          <a:prstGeom prst="wedgeRoundRectCallout">
            <a:avLst>
              <a:gd name="adj1" fmla="val 34356"/>
              <a:gd name="adj2" fmla="val -109630"/>
              <a:gd name="adj3" fmla="val 16667"/>
            </a:avLst>
          </a:prstGeom>
          <a:gradFill rotWithShape="1">
            <a:gsLst>
              <a:gs pos="0">
                <a:srgbClr val="CCDEFF">
                  <a:alpha val="100000"/>
                </a:srgbClr>
              </a:gs>
              <a:gs pos="35001">
                <a:srgbClr val="DAE7FF">
                  <a:alpha val="100000"/>
                </a:srgbClr>
              </a:gs>
              <a:gs pos="100000">
                <a:srgbClr val="F0F5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ADBCD7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1998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处于泥石流区时，不能沿沟向下或向上跑，而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应向两侧山坡上跑</a:t>
            </a:r>
            <a:r>
              <a:rPr lang="zh-CN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，离开沟道、河谷地带。突遇山洪暴发亦然。</a:t>
            </a:r>
          </a:p>
        </p:txBody>
      </p:sp>
      <p:sp>
        <p:nvSpPr>
          <p:cNvPr id="10" name="标题 1"/>
          <p:cNvSpPr txBox="1"/>
          <p:nvPr/>
        </p:nvSpPr>
        <p:spPr>
          <a:xfrm>
            <a:off x="25399" y="23812"/>
            <a:ext cx="9118601" cy="7143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6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课堂练习</a:t>
            </a:r>
            <a:endParaRPr lang="zh-CN" altLang="en-US" sz="36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4999" grpId="0"/>
      <p:bldP spid="850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Box 1"/>
          <p:cNvSpPr txBox="1"/>
          <p:nvPr/>
        </p:nvSpPr>
        <p:spPr>
          <a:xfrm>
            <a:off x="65933" y="3991923"/>
            <a:ext cx="8893175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图中河流的流向为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(2)A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两处，宜建设度假村的是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处，判断理由是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造成河口等深线向外海凸出的原因是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近几十年来这种凸出趋向越来越大，如何控制？</a:t>
            </a:r>
            <a:endParaRPr lang="zh-CN" altLang="en-US" sz="24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9507" name="Picture 2" descr="+7K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609553" y="885425"/>
            <a:ext cx="5354935" cy="3356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0" name="Rectangle 4"/>
          <p:cNvSpPr/>
          <p:nvPr/>
        </p:nvSpPr>
        <p:spPr>
          <a:xfrm>
            <a:off x="2843213" y="4076700"/>
            <a:ext cx="254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西北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东南</a:t>
            </a:r>
          </a:p>
        </p:txBody>
      </p:sp>
      <p:sp>
        <p:nvSpPr>
          <p:cNvPr id="86021" name="Rectangle 5"/>
          <p:cNvSpPr/>
          <p:nvPr/>
        </p:nvSpPr>
        <p:spPr>
          <a:xfrm>
            <a:off x="4639171" y="4638080"/>
            <a:ext cx="7969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　</a:t>
            </a:r>
          </a:p>
        </p:txBody>
      </p:sp>
      <p:sp>
        <p:nvSpPr>
          <p:cNvPr id="86022" name="Rectangle 6"/>
          <p:cNvSpPr/>
          <p:nvPr/>
        </p:nvSpPr>
        <p:spPr>
          <a:xfrm>
            <a:off x="7096125" y="4638079"/>
            <a:ext cx="20843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处为岛屿</a:t>
            </a:r>
          </a:p>
        </p:txBody>
      </p:sp>
      <p:sp>
        <p:nvSpPr>
          <p:cNvPr id="86023" name="Rectangle 7"/>
          <p:cNvSpPr/>
          <p:nvPr/>
        </p:nvSpPr>
        <p:spPr>
          <a:xfrm>
            <a:off x="5453063" y="5133975"/>
            <a:ext cx="21907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泥沙淤积</a:t>
            </a:r>
          </a:p>
        </p:txBody>
      </p:sp>
      <p:sp>
        <p:nvSpPr>
          <p:cNvPr id="86024" name="Rectangle 8"/>
          <p:cNvSpPr/>
          <p:nvPr/>
        </p:nvSpPr>
        <p:spPr>
          <a:xfrm>
            <a:off x="25399" y="6237168"/>
            <a:ext cx="667682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答：加强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流域水土保持；挖泥疏浚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河道。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9513" name="TextBox 1"/>
          <p:cNvSpPr txBox="1"/>
          <p:nvPr/>
        </p:nvSpPr>
        <p:spPr>
          <a:xfrm>
            <a:off x="101017" y="908720"/>
            <a:ext cx="350587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、读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某假想地区等高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深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线示意图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单位：米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)”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，回答下列问题。</a:t>
            </a:r>
            <a:endParaRPr lang="zh-CN" altLang="en-US" sz="28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25399" y="23812"/>
            <a:ext cx="9118601" cy="7143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6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课堂练习</a:t>
            </a:r>
            <a:endParaRPr lang="zh-CN" altLang="en-US" sz="36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/>
      <p:bldP spid="860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249439" y="2024350"/>
            <a:ext cx="4591108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2971"/>
            <a:r>
              <a:rPr lang="zh-CN" altLang="en-US" sz="225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en-US" sz="225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zh-CN" altLang="en-US" sz="225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基本地形的判读</a:t>
            </a:r>
            <a:endParaRPr lang="zh-CN" altLang="zh-CN" sz="225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0" name="Text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49440" y="2867424"/>
            <a:ext cx="48071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2971"/>
            <a:r>
              <a:rPr lang="zh-CN" altLang="en-US" sz="225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25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zh-CN" altLang="en-US" sz="225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特殊地貌的判读 </a:t>
            </a:r>
            <a:endParaRPr lang="zh-CN" altLang="zh-CN" sz="225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342" name="直接连接符 17"/>
          <p:cNvCxnSpPr>
            <a:cxnSpLocks noChangeShapeType="1"/>
          </p:cNvCxnSpPr>
          <p:nvPr/>
        </p:nvCxnSpPr>
        <p:spPr bwMode="auto">
          <a:xfrm>
            <a:off x="2238864" y="2444542"/>
            <a:ext cx="4725615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cxnSp>
        <p:nvCxnSpPr>
          <p:cNvPr id="14343" name="直接连接符 17"/>
          <p:cNvCxnSpPr>
            <a:cxnSpLocks noChangeShapeType="1"/>
          </p:cNvCxnSpPr>
          <p:nvPr/>
        </p:nvCxnSpPr>
        <p:spPr bwMode="auto">
          <a:xfrm>
            <a:off x="2238864" y="3283920"/>
            <a:ext cx="4725615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sp>
        <p:nvSpPr>
          <p:cNvPr id="13" name="原创设计师QQ598969553             _1">
            <a:extLst>
              <a:ext uri="{FF2B5EF4-FFF2-40B4-BE49-F238E27FC236}">
                <a16:creationId xmlns="" xmlns:a16="http://schemas.microsoft.com/office/drawing/2014/main" id="{610910F6-6382-2A46-A81F-FDA7845E7F9F}"/>
              </a:ext>
            </a:extLst>
          </p:cNvPr>
          <p:cNvSpPr/>
          <p:nvPr/>
        </p:nvSpPr>
        <p:spPr bwMode="auto">
          <a:xfrm>
            <a:off x="3" y="857252"/>
            <a:ext cx="542969" cy="735971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2971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原创设计师QQ598969553             _2">
            <a:extLst>
              <a:ext uri="{FF2B5EF4-FFF2-40B4-BE49-F238E27FC236}">
                <a16:creationId xmlns="" xmlns:a16="http://schemas.microsoft.com/office/drawing/2014/main" id="{DD711B0D-211F-B94B-9A22-307FCC09C457}"/>
              </a:ext>
            </a:extLst>
          </p:cNvPr>
          <p:cNvSpPr/>
          <p:nvPr/>
        </p:nvSpPr>
        <p:spPr bwMode="auto">
          <a:xfrm>
            <a:off x="91955" y="1052639"/>
            <a:ext cx="436330" cy="593529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481E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2971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原创设计师QQ598969553             _3">
            <a:extLst>
              <a:ext uri="{FF2B5EF4-FFF2-40B4-BE49-F238E27FC236}">
                <a16:creationId xmlns="" xmlns:a16="http://schemas.microsoft.com/office/drawing/2014/main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7" y="1022335"/>
            <a:ext cx="21605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2971"/>
            <a:r>
              <a:rPr lang="zh-CN" altLang="en-US" sz="2100" b="1" dirty="0">
                <a:solidFill>
                  <a:prstClr val="black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内容索引</a:t>
            </a:r>
            <a:endParaRPr lang="en-US" altLang="zh-CN" sz="2100" b="1" dirty="0">
              <a:solidFill>
                <a:prstClr val="black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6" name="原创设计师QQ598969553             _5">
            <a:extLst>
              <a:ext uri="{FF2B5EF4-FFF2-40B4-BE49-F238E27FC236}">
                <a16:creationId xmlns="" xmlns:a16="http://schemas.microsoft.com/office/drawing/2014/main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79" y="1345813"/>
            <a:ext cx="19862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2971"/>
            <a:r>
              <a:rPr lang="en-US" altLang="zh-CN" sz="1500" dirty="0">
                <a:solidFill>
                  <a:prstClr val="white">
                    <a:lumMod val="75000"/>
                  </a:prstClr>
                </a:solidFill>
                <a:latin typeface="Arial Black"/>
                <a:ea typeface="微软雅黑" pitchFamily="34" charset="-122"/>
                <a:cs typeface="宋体" pitchFamily="2" charset="-122"/>
              </a:rPr>
              <a:t>NEIRONGSUOYIN</a:t>
            </a:r>
          </a:p>
        </p:txBody>
      </p:sp>
      <p:sp>
        <p:nvSpPr>
          <p:cNvPr id="18" name="Text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53174" y="3710498"/>
            <a:ext cx="48071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2971"/>
            <a:r>
              <a:rPr lang="zh-CN" altLang="en-US" sz="225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25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     课堂练习 </a:t>
            </a:r>
            <a:endParaRPr lang="zh-CN" altLang="zh-CN" sz="225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7"/>
          <p:cNvCxnSpPr>
            <a:cxnSpLocks noChangeShapeType="1"/>
          </p:cNvCxnSpPr>
          <p:nvPr/>
        </p:nvCxnSpPr>
        <p:spPr bwMode="auto">
          <a:xfrm>
            <a:off x="2242598" y="4117152"/>
            <a:ext cx="4725615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72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420"/>
    </mc:Choice>
    <mc:Fallback>
      <p:transition spd="slow" advTm="19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Box 1"/>
          <p:cNvSpPr txBox="1"/>
          <p:nvPr/>
        </p:nvSpPr>
        <p:spPr>
          <a:xfrm>
            <a:off x="36512" y="31593"/>
            <a:ext cx="910748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基本地形的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判读</a:t>
            </a:r>
          </a:p>
        </p:txBody>
      </p:sp>
      <p:pic>
        <p:nvPicPr>
          <p:cNvPr id="13005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679" y="3331418"/>
            <a:ext cx="3425825" cy="340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0052" name="矩形 2"/>
          <p:cNvSpPr/>
          <p:nvPr/>
        </p:nvSpPr>
        <p:spPr>
          <a:xfrm>
            <a:off x="179512" y="917645"/>
            <a:ext cx="8946740" cy="20744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00FF"/>
              </a:buClr>
              <a:buSzPct val="13500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平原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SzPct val="135000"/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地形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平坦开阔，海拔一般低于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200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米，等高线稀疏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en-US" altLang="zh-CN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SzPct val="135000"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山地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SzPct val="135000"/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一般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海拔高于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500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米，等高线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密集。</a:t>
            </a:r>
            <a:endParaRPr lang="zh-CN" altLang="en-US" sz="2800" dirty="0"/>
          </a:p>
        </p:txBody>
      </p:sp>
      <p:sp>
        <p:nvSpPr>
          <p:cNvPr id="130053" name="TextBox 3"/>
          <p:cNvSpPr txBox="1"/>
          <p:nvPr/>
        </p:nvSpPr>
        <p:spPr>
          <a:xfrm>
            <a:off x="5898579" y="4025156"/>
            <a:ext cx="1025525" cy="5222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50m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pic>
        <p:nvPicPr>
          <p:cNvPr id="13005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2461"/>
            <a:ext cx="5652120" cy="34068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0056" name="矩形 5"/>
          <p:cNvSpPr/>
          <p:nvPr/>
        </p:nvSpPr>
        <p:spPr>
          <a:xfrm>
            <a:off x="5657279" y="3331418"/>
            <a:ext cx="3425825" cy="33877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4"/>
          <p:cNvSpPr txBox="1"/>
          <p:nvPr/>
        </p:nvSpPr>
        <p:spPr>
          <a:xfrm>
            <a:off x="22672" y="84459"/>
            <a:ext cx="9121328" cy="104028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66FF33"/>
              </a:buClr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高原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rgbClr val="66FF33"/>
              </a:buClr>
              <a:buFont typeface="Arial" panose="020B0604020202020204" pitchFamily="34" charset="0"/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海拔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较高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，相对高度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较小，等高线边缘密集，中部稀疏。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</a:p>
        </p:txBody>
      </p:sp>
      <p:pic>
        <p:nvPicPr>
          <p:cNvPr id="132099" name="图片 4" descr="201110248368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42727"/>
            <a:ext cx="8002736" cy="56963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矩形 2"/>
          <p:cNvSpPr/>
          <p:nvPr/>
        </p:nvSpPr>
        <p:spPr>
          <a:xfrm>
            <a:off x="115952" y="764704"/>
            <a:ext cx="3675282" cy="190205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00FF"/>
              </a:buClr>
              <a:buSzPct val="135000"/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丘陵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SzPct val="135000"/>
              <a:buFont typeface="Arial" panose="020B0604020202020204" pitchFamily="34" charset="0"/>
            </a:pPr>
            <a:r>
              <a:rPr lang="zh-CN" altLang="en-US" sz="28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海拔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500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米以下，地面有起伏，相对高度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较小。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3123" name="矩形 4"/>
          <p:cNvSpPr/>
          <p:nvPr/>
        </p:nvSpPr>
        <p:spPr>
          <a:xfrm>
            <a:off x="112567" y="4171772"/>
            <a:ext cx="3841750" cy="20313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5.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盆地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等高线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闭合，数值外大里小，中部稀疏，边缘密集。</a:t>
            </a:r>
          </a:p>
        </p:txBody>
      </p:sp>
      <p:pic>
        <p:nvPicPr>
          <p:cNvPr id="133124" name="图片 5" descr="3723913941882622185.jpg"/>
          <p:cNvPicPr>
            <a:picLocks noChangeAspect="1"/>
          </p:cNvPicPr>
          <p:nvPr/>
        </p:nvPicPr>
        <p:blipFill>
          <a:blip r:embed="rId2"/>
          <a:srcRect l="2078" t="1463" r="1674" b="17380"/>
          <a:stretch>
            <a:fillRect/>
          </a:stretch>
        </p:blipFill>
        <p:spPr>
          <a:xfrm>
            <a:off x="3987655" y="188640"/>
            <a:ext cx="5026732" cy="3256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25" name="Picture 2"/>
          <p:cNvPicPr>
            <a:picLocks noChangeAspect="1"/>
          </p:cNvPicPr>
          <p:nvPr/>
        </p:nvPicPr>
        <p:blipFill>
          <a:blip r:embed="rId3"/>
          <a:srcRect l="1527" t="7710" r="6206" b="2559"/>
          <a:stretch>
            <a:fillRect/>
          </a:stretch>
        </p:blipFill>
        <p:spPr>
          <a:xfrm>
            <a:off x="3987654" y="3602317"/>
            <a:ext cx="5006975" cy="3170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26" name="任意多边形 6"/>
          <p:cNvSpPr/>
          <p:nvPr/>
        </p:nvSpPr>
        <p:spPr>
          <a:xfrm>
            <a:off x="5776767" y="4457979"/>
            <a:ext cx="2881312" cy="1409700"/>
          </a:xfrm>
          <a:custGeom>
            <a:avLst/>
            <a:gdLst/>
            <a:ahLst/>
            <a:cxnLst>
              <a:cxn ang="0">
                <a:pos x="2613037" y="781050"/>
              </a:cxn>
              <a:cxn ang="0">
                <a:pos x="2492387" y="789940"/>
              </a:cxn>
              <a:cxn ang="0">
                <a:pos x="2439047" y="828040"/>
              </a:cxn>
              <a:cxn ang="0">
                <a:pos x="2385707" y="843280"/>
              </a:cxn>
              <a:cxn ang="0">
                <a:pos x="2294267" y="866140"/>
              </a:cxn>
              <a:cxn ang="0">
                <a:pos x="2202827" y="896620"/>
              </a:cxn>
              <a:cxn ang="0">
                <a:pos x="2179967" y="904240"/>
              </a:cxn>
              <a:cxn ang="0">
                <a:pos x="2134247" y="927100"/>
              </a:cxn>
              <a:cxn ang="0">
                <a:pos x="2004707" y="934720"/>
              </a:cxn>
              <a:cxn ang="0">
                <a:pos x="1951367" y="949960"/>
              </a:cxn>
              <a:cxn ang="0">
                <a:pos x="1890407" y="972820"/>
              </a:cxn>
              <a:cxn ang="0">
                <a:pos x="1844687" y="988060"/>
              </a:cxn>
              <a:cxn ang="0">
                <a:pos x="1821827" y="995680"/>
              </a:cxn>
              <a:cxn ang="0">
                <a:pos x="1776107" y="1026160"/>
              </a:cxn>
              <a:cxn ang="0">
                <a:pos x="1753247" y="1033780"/>
              </a:cxn>
              <a:cxn ang="0">
                <a:pos x="1707527" y="1064260"/>
              </a:cxn>
              <a:cxn ang="0">
                <a:pos x="1692287" y="1087120"/>
              </a:cxn>
              <a:cxn ang="0">
                <a:pos x="1646567" y="1117600"/>
              </a:cxn>
              <a:cxn ang="0">
                <a:pos x="1600847" y="1140460"/>
              </a:cxn>
              <a:cxn ang="0">
                <a:pos x="1555127" y="1170940"/>
              </a:cxn>
              <a:cxn ang="0">
                <a:pos x="1509407" y="1201420"/>
              </a:cxn>
              <a:cxn ang="0">
                <a:pos x="1463687" y="1216660"/>
              </a:cxn>
              <a:cxn ang="0">
                <a:pos x="1417967" y="1209040"/>
              </a:cxn>
              <a:cxn ang="0">
                <a:pos x="1402727" y="1154430"/>
              </a:cxn>
              <a:cxn ang="0">
                <a:pos x="1315097" y="1184910"/>
              </a:cxn>
              <a:cxn ang="0">
                <a:pos x="1273187" y="1239520"/>
              </a:cxn>
              <a:cxn ang="0">
                <a:pos x="1265567" y="1277620"/>
              </a:cxn>
              <a:cxn ang="0">
                <a:pos x="1219847" y="1315720"/>
              </a:cxn>
              <a:cxn ang="0">
                <a:pos x="1143647" y="1346200"/>
              </a:cxn>
              <a:cxn ang="0">
                <a:pos x="1120787" y="1353820"/>
              </a:cxn>
              <a:cxn ang="0">
                <a:pos x="1082687" y="1361440"/>
              </a:cxn>
              <a:cxn ang="0">
                <a:pos x="973467" y="1408430"/>
              </a:cxn>
              <a:cxn ang="0">
                <a:pos x="899807" y="1369060"/>
              </a:cxn>
              <a:cxn ang="0">
                <a:pos x="854087" y="1338580"/>
              </a:cxn>
              <a:cxn ang="0">
                <a:pos x="846467" y="1315720"/>
              </a:cxn>
              <a:cxn ang="0">
                <a:pos x="884567" y="1247140"/>
              </a:cxn>
              <a:cxn ang="0">
                <a:pos x="892187" y="1224280"/>
              </a:cxn>
              <a:cxn ang="0">
                <a:pos x="945527" y="1178560"/>
              </a:cxn>
              <a:cxn ang="0">
                <a:pos x="968387" y="1170940"/>
              </a:cxn>
              <a:cxn ang="0">
                <a:pos x="991247" y="1155700"/>
              </a:cxn>
              <a:cxn ang="0">
                <a:pos x="1036967" y="1140460"/>
              </a:cxn>
              <a:cxn ang="0">
                <a:pos x="1059827" y="1117600"/>
              </a:cxn>
              <a:cxn ang="0">
                <a:pos x="1120787" y="1094740"/>
              </a:cxn>
              <a:cxn ang="0">
                <a:pos x="1174127" y="1071880"/>
              </a:cxn>
              <a:cxn ang="0">
                <a:pos x="1236357" y="1085850"/>
              </a:cxn>
              <a:cxn ang="0">
                <a:pos x="1325257" y="1043940"/>
              </a:cxn>
              <a:cxn ang="0">
                <a:pos x="1364627" y="1010920"/>
              </a:cxn>
              <a:cxn ang="0">
                <a:pos x="1387487" y="1003300"/>
              </a:cxn>
              <a:cxn ang="0">
                <a:pos x="1425587" y="995680"/>
              </a:cxn>
              <a:cxn ang="0">
                <a:pos x="1463687" y="957580"/>
              </a:cxn>
              <a:cxn ang="0">
                <a:pos x="1448447" y="843280"/>
              </a:cxn>
              <a:cxn ang="0">
                <a:pos x="1417967" y="797560"/>
              </a:cxn>
              <a:cxn ang="0">
                <a:pos x="1379867" y="759460"/>
              </a:cxn>
              <a:cxn ang="0">
                <a:pos x="1357007" y="751840"/>
              </a:cxn>
              <a:cxn ang="0">
                <a:pos x="1326527" y="728980"/>
              </a:cxn>
              <a:cxn ang="0">
                <a:pos x="1280807" y="713740"/>
              </a:cxn>
              <a:cxn ang="0">
                <a:pos x="1113167" y="721360"/>
              </a:cxn>
              <a:cxn ang="0">
                <a:pos x="1067447" y="744220"/>
              </a:cxn>
              <a:cxn ang="0">
                <a:pos x="1044587" y="751840"/>
              </a:cxn>
              <a:cxn ang="0">
                <a:pos x="1021727" y="767080"/>
              </a:cxn>
              <a:cxn ang="0">
                <a:pos x="976007" y="782320"/>
              </a:cxn>
              <a:cxn ang="0">
                <a:pos x="953147" y="789940"/>
              </a:cxn>
              <a:cxn ang="0">
                <a:pos x="907427" y="812800"/>
              </a:cxn>
              <a:cxn ang="0">
                <a:pos x="808367" y="805180"/>
              </a:cxn>
              <a:cxn ang="0">
                <a:pos x="785507" y="797560"/>
              </a:cxn>
              <a:cxn ang="0">
                <a:pos x="739787" y="774700"/>
              </a:cxn>
              <a:cxn ang="0">
                <a:pos x="610247" y="767080"/>
              </a:cxn>
              <a:cxn ang="0">
                <a:pos x="564527" y="721360"/>
              </a:cxn>
              <a:cxn ang="0">
                <a:pos x="549287" y="698500"/>
              </a:cxn>
              <a:cxn ang="0">
                <a:pos x="526427" y="690880"/>
              </a:cxn>
              <a:cxn ang="0">
                <a:pos x="396887" y="683260"/>
              </a:cxn>
              <a:cxn ang="0">
                <a:pos x="351167" y="668020"/>
              </a:cxn>
              <a:cxn ang="0">
                <a:pos x="191147" y="652780"/>
              </a:cxn>
              <a:cxn ang="0">
                <a:pos x="168287" y="637540"/>
              </a:cxn>
              <a:cxn ang="0">
                <a:pos x="160667" y="614680"/>
              </a:cxn>
              <a:cxn ang="0">
                <a:pos x="145427" y="591820"/>
              </a:cxn>
              <a:cxn ang="0">
                <a:pos x="122567" y="546100"/>
              </a:cxn>
              <a:cxn ang="0">
                <a:pos x="114947" y="515620"/>
              </a:cxn>
              <a:cxn ang="0">
                <a:pos x="92087" y="492760"/>
              </a:cxn>
              <a:cxn ang="0">
                <a:pos x="61607" y="447040"/>
              </a:cxn>
              <a:cxn ang="0">
                <a:pos x="38747" y="401320"/>
              </a:cxn>
              <a:cxn ang="0">
                <a:pos x="15887" y="317500"/>
              </a:cxn>
              <a:cxn ang="0">
                <a:pos x="8267" y="294640"/>
              </a:cxn>
              <a:cxn ang="0">
                <a:pos x="647" y="271780"/>
              </a:cxn>
              <a:cxn ang="0">
                <a:pos x="26047" y="171450"/>
              </a:cxn>
              <a:cxn ang="0">
                <a:pos x="23507" y="142240"/>
              </a:cxn>
              <a:cxn ang="0">
                <a:pos x="46367" y="134620"/>
              </a:cxn>
              <a:cxn ang="0">
                <a:pos x="160667" y="149860"/>
              </a:cxn>
              <a:cxn ang="0">
                <a:pos x="183527" y="165100"/>
              </a:cxn>
              <a:cxn ang="0">
                <a:pos x="229247" y="180340"/>
              </a:cxn>
              <a:cxn ang="0">
                <a:pos x="282587" y="172720"/>
              </a:cxn>
              <a:cxn ang="0">
                <a:pos x="290207" y="149860"/>
              </a:cxn>
              <a:cxn ang="0">
                <a:pos x="335927" y="127000"/>
              </a:cxn>
              <a:cxn ang="0">
                <a:pos x="358787" y="111760"/>
              </a:cxn>
              <a:cxn ang="0">
                <a:pos x="427367" y="96520"/>
              </a:cxn>
              <a:cxn ang="0">
                <a:pos x="495947" y="66040"/>
              </a:cxn>
              <a:cxn ang="0">
                <a:pos x="636917" y="60960"/>
              </a:cxn>
              <a:cxn ang="0">
                <a:pos x="752487" y="0"/>
              </a:cxn>
              <a:cxn ang="0">
                <a:pos x="838847" y="27940"/>
              </a:cxn>
              <a:cxn ang="0">
                <a:pos x="884567" y="58420"/>
              </a:cxn>
              <a:cxn ang="0">
                <a:pos x="907427" y="73660"/>
              </a:cxn>
              <a:cxn ang="0">
                <a:pos x="930287" y="81280"/>
              </a:cxn>
              <a:cxn ang="0">
                <a:pos x="976007" y="111760"/>
              </a:cxn>
              <a:cxn ang="0">
                <a:pos x="998867" y="119380"/>
              </a:cxn>
              <a:cxn ang="0">
                <a:pos x="1052207" y="149860"/>
              </a:cxn>
              <a:cxn ang="0">
                <a:pos x="1075067" y="172720"/>
              </a:cxn>
              <a:cxn ang="0">
                <a:pos x="1097927" y="187960"/>
              </a:cxn>
              <a:cxn ang="0">
                <a:pos x="1120787" y="210820"/>
              </a:cxn>
              <a:cxn ang="0">
                <a:pos x="1143647" y="218440"/>
              </a:cxn>
              <a:cxn ang="0">
                <a:pos x="1166507" y="248920"/>
              </a:cxn>
              <a:cxn ang="0">
                <a:pos x="1189367" y="256540"/>
              </a:cxn>
              <a:cxn ang="0">
                <a:pos x="1235087" y="287020"/>
              </a:cxn>
              <a:cxn ang="0">
                <a:pos x="1257947" y="302260"/>
              </a:cxn>
              <a:cxn ang="0">
                <a:pos x="1280807" y="317500"/>
              </a:cxn>
              <a:cxn ang="0">
                <a:pos x="1334147" y="340360"/>
              </a:cxn>
              <a:cxn ang="0">
                <a:pos x="1402727" y="363220"/>
              </a:cxn>
              <a:cxn ang="0">
                <a:pos x="1425587" y="370840"/>
              </a:cxn>
              <a:cxn ang="0">
                <a:pos x="1448447" y="386080"/>
              </a:cxn>
              <a:cxn ang="0">
                <a:pos x="1471307" y="408940"/>
              </a:cxn>
              <a:cxn ang="0">
                <a:pos x="1517027" y="424180"/>
              </a:cxn>
              <a:cxn ang="0">
                <a:pos x="1539887" y="439420"/>
              </a:cxn>
              <a:cxn ang="0">
                <a:pos x="1623707" y="462280"/>
              </a:cxn>
              <a:cxn ang="0">
                <a:pos x="1684667" y="454660"/>
              </a:cxn>
              <a:cxn ang="0">
                <a:pos x="1699907" y="431800"/>
              </a:cxn>
              <a:cxn ang="0">
                <a:pos x="1722767" y="408940"/>
              </a:cxn>
              <a:cxn ang="0">
                <a:pos x="1787537" y="361950"/>
              </a:cxn>
              <a:cxn ang="0">
                <a:pos x="1837067" y="393700"/>
              </a:cxn>
              <a:cxn ang="0">
                <a:pos x="1859927" y="508000"/>
              </a:cxn>
              <a:cxn ang="0">
                <a:pos x="1882787" y="515620"/>
              </a:cxn>
              <a:cxn ang="0">
                <a:pos x="1966607" y="508000"/>
              </a:cxn>
              <a:cxn ang="0">
                <a:pos x="1989467" y="500380"/>
              </a:cxn>
              <a:cxn ang="0">
                <a:pos x="2004707" y="477520"/>
              </a:cxn>
              <a:cxn ang="0">
                <a:pos x="2027567" y="469900"/>
              </a:cxn>
              <a:cxn ang="0">
                <a:pos x="2050427" y="454660"/>
              </a:cxn>
              <a:cxn ang="0">
                <a:pos x="2111387" y="424180"/>
              </a:cxn>
              <a:cxn ang="0">
                <a:pos x="2141867" y="408940"/>
              </a:cxn>
              <a:cxn ang="0">
                <a:pos x="2164727" y="401320"/>
              </a:cxn>
              <a:cxn ang="0">
                <a:pos x="2187587" y="386080"/>
              </a:cxn>
              <a:cxn ang="0">
                <a:pos x="2210447" y="378460"/>
              </a:cxn>
              <a:cxn ang="0">
                <a:pos x="2263787" y="355600"/>
              </a:cxn>
              <a:cxn ang="0">
                <a:pos x="2286647" y="340360"/>
              </a:cxn>
              <a:cxn ang="0">
                <a:pos x="2393327" y="317500"/>
              </a:cxn>
              <a:cxn ang="0">
                <a:pos x="2446667" y="309880"/>
              </a:cxn>
              <a:cxn ang="0">
                <a:pos x="2515247" y="309880"/>
              </a:cxn>
              <a:cxn ang="0">
                <a:pos x="2507627" y="378460"/>
              </a:cxn>
              <a:cxn ang="0">
                <a:pos x="2470797" y="458470"/>
              </a:cxn>
              <a:cxn ang="0">
                <a:pos x="2402217" y="544830"/>
              </a:cxn>
              <a:cxn ang="0">
                <a:pos x="2362847" y="607060"/>
              </a:cxn>
              <a:cxn ang="0">
                <a:pos x="2355227" y="629920"/>
              </a:cxn>
              <a:cxn ang="0">
                <a:pos x="2347607" y="660400"/>
              </a:cxn>
              <a:cxn ang="0">
                <a:pos x="2392057" y="707390"/>
              </a:cxn>
              <a:cxn ang="0">
                <a:pos x="2461907" y="683260"/>
              </a:cxn>
              <a:cxn ang="0">
                <a:pos x="2591447" y="613410"/>
              </a:cxn>
              <a:cxn ang="0">
                <a:pos x="2686697" y="618490"/>
              </a:cxn>
              <a:cxn ang="0">
                <a:pos x="2865767" y="645160"/>
              </a:cxn>
              <a:cxn ang="0">
                <a:pos x="2873387" y="668020"/>
              </a:cxn>
              <a:cxn ang="0">
                <a:pos x="2842907" y="782320"/>
              </a:cxn>
              <a:cxn ang="0">
                <a:pos x="2820047" y="797560"/>
              </a:cxn>
              <a:cxn ang="0">
                <a:pos x="2720987" y="824230"/>
              </a:cxn>
              <a:cxn ang="0">
                <a:pos x="2522867" y="789940"/>
              </a:cxn>
              <a:cxn ang="0">
                <a:pos x="2454287" y="812800"/>
              </a:cxn>
              <a:cxn ang="0">
                <a:pos x="2431427" y="820420"/>
              </a:cxn>
              <a:cxn ang="0">
                <a:pos x="2339987" y="843280"/>
              </a:cxn>
              <a:cxn ang="0">
                <a:pos x="2294267" y="866140"/>
              </a:cxn>
              <a:cxn ang="0">
                <a:pos x="2271407" y="881380"/>
              </a:cxn>
              <a:cxn ang="0">
                <a:pos x="2248547" y="904240"/>
              </a:cxn>
            </a:cxnLst>
            <a:rect l="0" t="0" r="0" b="0"/>
            <a:pathLst>
              <a:path w="2881891" h="1408430">
                <a:moveTo>
                  <a:pt x="2613037" y="781050"/>
                </a:moveTo>
                <a:cubicBezTo>
                  <a:pt x="2600337" y="786130"/>
                  <a:pt x="2521385" y="782108"/>
                  <a:pt x="2492387" y="789940"/>
                </a:cubicBezTo>
                <a:cubicBezTo>
                  <a:pt x="2463389" y="797772"/>
                  <a:pt x="2467612" y="813757"/>
                  <a:pt x="2439047" y="828040"/>
                </a:cubicBezTo>
                <a:cubicBezTo>
                  <a:pt x="2420625" y="837251"/>
                  <a:pt x="2405239" y="835956"/>
                  <a:pt x="2385707" y="843280"/>
                </a:cubicBezTo>
                <a:cubicBezTo>
                  <a:pt x="2312513" y="870728"/>
                  <a:pt x="2410483" y="851613"/>
                  <a:pt x="2294267" y="866140"/>
                </a:cubicBezTo>
                <a:lnTo>
                  <a:pt x="2202827" y="896620"/>
                </a:lnTo>
                <a:cubicBezTo>
                  <a:pt x="2195207" y="899160"/>
                  <a:pt x="2186650" y="899785"/>
                  <a:pt x="2179967" y="904240"/>
                </a:cubicBezTo>
                <a:cubicBezTo>
                  <a:pt x="2165235" y="914061"/>
                  <a:pt x="2152805" y="925244"/>
                  <a:pt x="2134247" y="927100"/>
                </a:cubicBezTo>
                <a:cubicBezTo>
                  <a:pt x="2091207" y="931404"/>
                  <a:pt x="2047887" y="932180"/>
                  <a:pt x="2004707" y="934720"/>
                </a:cubicBezTo>
                <a:cubicBezTo>
                  <a:pt x="1949897" y="952990"/>
                  <a:pt x="2018344" y="930824"/>
                  <a:pt x="1951367" y="949960"/>
                </a:cubicBezTo>
                <a:cubicBezTo>
                  <a:pt x="1924946" y="957509"/>
                  <a:pt x="1919931" y="962084"/>
                  <a:pt x="1890407" y="972820"/>
                </a:cubicBezTo>
                <a:cubicBezTo>
                  <a:pt x="1875310" y="978310"/>
                  <a:pt x="1859927" y="982980"/>
                  <a:pt x="1844687" y="988060"/>
                </a:cubicBezTo>
                <a:cubicBezTo>
                  <a:pt x="1837067" y="990600"/>
                  <a:pt x="1828510" y="991225"/>
                  <a:pt x="1821827" y="995680"/>
                </a:cubicBezTo>
                <a:cubicBezTo>
                  <a:pt x="1806587" y="1005840"/>
                  <a:pt x="1793483" y="1020368"/>
                  <a:pt x="1776107" y="1026160"/>
                </a:cubicBezTo>
                <a:cubicBezTo>
                  <a:pt x="1768487" y="1028700"/>
                  <a:pt x="1760268" y="1029879"/>
                  <a:pt x="1753247" y="1033780"/>
                </a:cubicBezTo>
                <a:cubicBezTo>
                  <a:pt x="1737236" y="1042675"/>
                  <a:pt x="1707527" y="1064260"/>
                  <a:pt x="1707527" y="1064260"/>
                </a:cubicBezTo>
                <a:cubicBezTo>
                  <a:pt x="1702447" y="1071880"/>
                  <a:pt x="1699179" y="1081089"/>
                  <a:pt x="1692287" y="1087120"/>
                </a:cubicBezTo>
                <a:cubicBezTo>
                  <a:pt x="1678503" y="1099181"/>
                  <a:pt x="1661807" y="1107440"/>
                  <a:pt x="1646567" y="1117600"/>
                </a:cubicBezTo>
                <a:cubicBezTo>
                  <a:pt x="1617024" y="1137295"/>
                  <a:pt x="1632395" y="1129944"/>
                  <a:pt x="1600847" y="1140460"/>
                </a:cubicBezTo>
                <a:cubicBezTo>
                  <a:pt x="1550114" y="1191193"/>
                  <a:pt x="1604752" y="1143371"/>
                  <a:pt x="1555127" y="1170940"/>
                </a:cubicBezTo>
                <a:cubicBezTo>
                  <a:pt x="1539116" y="1179835"/>
                  <a:pt x="1526783" y="1195628"/>
                  <a:pt x="1509407" y="1201420"/>
                </a:cubicBezTo>
                <a:lnTo>
                  <a:pt x="1463687" y="1216660"/>
                </a:lnTo>
                <a:cubicBezTo>
                  <a:pt x="1448447" y="1214120"/>
                  <a:pt x="1428127" y="1219412"/>
                  <a:pt x="1417967" y="1209040"/>
                </a:cubicBezTo>
                <a:cubicBezTo>
                  <a:pt x="1407807" y="1198668"/>
                  <a:pt x="1419872" y="1158452"/>
                  <a:pt x="1402727" y="1154430"/>
                </a:cubicBezTo>
                <a:cubicBezTo>
                  <a:pt x="1385582" y="1150408"/>
                  <a:pt x="1336687" y="1170728"/>
                  <a:pt x="1315097" y="1184910"/>
                </a:cubicBezTo>
                <a:cubicBezTo>
                  <a:pt x="1293507" y="1199092"/>
                  <a:pt x="1281442" y="1224068"/>
                  <a:pt x="1273187" y="1239520"/>
                </a:cubicBezTo>
                <a:cubicBezTo>
                  <a:pt x="1264932" y="1254972"/>
                  <a:pt x="1271359" y="1266036"/>
                  <a:pt x="1265567" y="1277620"/>
                </a:cubicBezTo>
                <a:cubicBezTo>
                  <a:pt x="1259263" y="1290228"/>
                  <a:pt x="1232100" y="1308718"/>
                  <a:pt x="1219847" y="1315720"/>
                </a:cubicBezTo>
                <a:cubicBezTo>
                  <a:pt x="1188453" y="1333659"/>
                  <a:pt x="1181116" y="1333710"/>
                  <a:pt x="1143647" y="1346200"/>
                </a:cubicBezTo>
                <a:cubicBezTo>
                  <a:pt x="1136027" y="1348740"/>
                  <a:pt x="1128663" y="1352245"/>
                  <a:pt x="1120787" y="1353820"/>
                </a:cubicBezTo>
                <a:cubicBezTo>
                  <a:pt x="1108087" y="1356360"/>
                  <a:pt x="1107240" y="1352338"/>
                  <a:pt x="1082687" y="1361440"/>
                </a:cubicBezTo>
                <a:cubicBezTo>
                  <a:pt x="1058134" y="1370542"/>
                  <a:pt x="973467" y="1408430"/>
                  <a:pt x="973467" y="1408430"/>
                </a:cubicBezTo>
                <a:cubicBezTo>
                  <a:pt x="927747" y="1405890"/>
                  <a:pt x="919704" y="1380702"/>
                  <a:pt x="899807" y="1369060"/>
                </a:cubicBezTo>
                <a:cubicBezTo>
                  <a:pt x="879910" y="1357418"/>
                  <a:pt x="854087" y="1338580"/>
                  <a:pt x="854087" y="1338580"/>
                </a:cubicBezTo>
                <a:cubicBezTo>
                  <a:pt x="851547" y="1330960"/>
                  <a:pt x="845580" y="1323703"/>
                  <a:pt x="846467" y="1315720"/>
                </a:cubicBezTo>
                <a:cubicBezTo>
                  <a:pt x="851129" y="1273763"/>
                  <a:pt x="859730" y="1271977"/>
                  <a:pt x="884567" y="1247140"/>
                </a:cubicBezTo>
                <a:cubicBezTo>
                  <a:pt x="887107" y="1239520"/>
                  <a:pt x="887732" y="1230963"/>
                  <a:pt x="892187" y="1224280"/>
                </a:cubicBezTo>
                <a:cubicBezTo>
                  <a:pt x="900502" y="1211807"/>
                  <a:pt x="934151" y="1185061"/>
                  <a:pt x="945527" y="1178560"/>
                </a:cubicBezTo>
                <a:cubicBezTo>
                  <a:pt x="952501" y="1174575"/>
                  <a:pt x="961203" y="1174532"/>
                  <a:pt x="968387" y="1170940"/>
                </a:cubicBezTo>
                <a:cubicBezTo>
                  <a:pt x="976578" y="1166844"/>
                  <a:pt x="982878" y="1159419"/>
                  <a:pt x="991247" y="1155700"/>
                </a:cubicBezTo>
                <a:cubicBezTo>
                  <a:pt x="1005927" y="1149176"/>
                  <a:pt x="1036967" y="1140460"/>
                  <a:pt x="1036967" y="1140460"/>
                </a:cubicBezTo>
                <a:cubicBezTo>
                  <a:pt x="1044587" y="1132840"/>
                  <a:pt x="1050689" y="1123311"/>
                  <a:pt x="1059827" y="1117600"/>
                </a:cubicBezTo>
                <a:cubicBezTo>
                  <a:pt x="1104750" y="1089523"/>
                  <a:pt x="1085323" y="1112472"/>
                  <a:pt x="1120787" y="1094740"/>
                </a:cubicBezTo>
                <a:cubicBezTo>
                  <a:pt x="1173410" y="1068428"/>
                  <a:pt x="1110692" y="1087739"/>
                  <a:pt x="1174127" y="1071880"/>
                </a:cubicBezTo>
                <a:cubicBezTo>
                  <a:pt x="1210353" y="1047729"/>
                  <a:pt x="1211169" y="1090507"/>
                  <a:pt x="1236357" y="1085850"/>
                </a:cubicBezTo>
                <a:cubicBezTo>
                  <a:pt x="1261545" y="1081193"/>
                  <a:pt x="1303879" y="1056428"/>
                  <a:pt x="1325257" y="1043940"/>
                </a:cubicBezTo>
                <a:cubicBezTo>
                  <a:pt x="1346635" y="1031452"/>
                  <a:pt x="1354255" y="1017693"/>
                  <a:pt x="1364627" y="1010920"/>
                </a:cubicBezTo>
                <a:cubicBezTo>
                  <a:pt x="1374999" y="1004147"/>
                  <a:pt x="1379695" y="1005248"/>
                  <a:pt x="1387487" y="1003300"/>
                </a:cubicBezTo>
                <a:cubicBezTo>
                  <a:pt x="1400052" y="1000159"/>
                  <a:pt x="1412887" y="998220"/>
                  <a:pt x="1425587" y="995680"/>
                </a:cubicBezTo>
                <a:cubicBezTo>
                  <a:pt x="1436928" y="988119"/>
                  <a:pt x="1462506" y="975301"/>
                  <a:pt x="1463687" y="957580"/>
                </a:cubicBezTo>
                <a:cubicBezTo>
                  <a:pt x="1464015" y="952658"/>
                  <a:pt x="1463477" y="870333"/>
                  <a:pt x="1448447" y="843280"/>
                </a:cubicBezTo>
                <a:cubicBezTo>
                  <a:pt x="1439552" y="827269"/>
                  <a:pt x="1428127" y="812800"/>
                  <a:pt x="1417967" y="797560"/>
                </a:cubicBezTo>
                <a:cubicBezTo>
                  <a:pt x="1402727" y="774700"/>
                  <a:pt x="1405267" y="772160"/>
                  <a:pt x="1379867" y="759460"/>
                </a:cubicBezTo>
                <a:cubicBezTo>
                  <a:pt x="1372683" y="755868"/>
                  <a:pt x="1364627" y="754380"/>
                  <a:pt x="1357007" y="751840"/>
                </a:cubicBezTo>
                <a:cubicBezTo>
                  <a:pt x="1346847" y="744220"/>
                  <a:pt x="1337886" y="734660"/>
                  <a:pt x="1326527" y="728980"/>
                </a:cubicBezTo>
                <a:cubicBezTo>
                  <a:pt x="1312159" y="721796"/>
                  <a:pt x="1280807" y="713740"/>
                  <a:pt x="1280807" y="713740"/>
                </a:cubicBezTo>
                <a:cubicBezTo>
                  <a:pt x="1224927" y="716280"/>
                  <a:pt x="1168927" y="716899"/>
                  <a:pt x="1113167" y="721360"/>
                </a:cubicBezTo>
                <a:cubicBezTo>
                  <a:pt x="1090366" y="723184"/>
                  <a:pt x="1087017" y="734435"/>
                  <a:pt x="1067447" y="744220"/>
                </a:cubicBezTo>
                <a:cubicBezTo>
                  <a:pt x="1060263" y="747812"/>
                  <a:pt x="1051771" y="748248"/>
                  <a:pt x="1044587" y="751840"/>
                </a:cubicBezTo>
                <a:cubicBezTo>
                  <a:pt x="1036396" y="755936"/>
                  <a:pt x="1030096" y="763361"/>
                  <a:pt x="1021727" y="767080"/>
                </a:cubicBezTo>
                <a:cubicBezTo>
                  <a:pt x="1007047" y="773604"/>
                  <a:pt x="991247" y="777240"/>
                  <a:pt x="976007" y="782320"/>
                </a:cubicBezTo>
                <a:cubicBezTo>
                  <a:pt x="968387" y="784860"/>
                  <a:pt x="959830" y="785485"/>
                  <a:pt x="953147" y="789940"/>
                </a:cubicBezTo>
                <a:cubicBezTo>
                  <a:pt x="923604" y="809635"/>
                  <a:pt x="938975" y="802284"/>
                  <a:pt x="907427" y="812800"/>
                </a:cubicBezTo>
                <a:cubicBezTo>
                  <a:pt x="874407" y="810260"/>
                  <a:pt x="841229" y="809288"/>
                  <a:pt x="808367" y="805180"/>
                </a:cubicBezTo>
                <a:cubicBezTo>
                  <a:pt x="800397" y="804184"/>
                  <a:pt x="792691" y="801152"/>
                  <a:pt x="785507" y="797560"/>
                </a:cubicBezTo>
                <a:cubicBezTo>
                  <a:pt x="764637" y="787125"/>
                  <a:pt x="763728" y="777094"/>
                  <a:pt x="739787" y="774700"/>
                </a:cubicBezTo>
                <a:cubicBezTo>
                  <a:pt x="696747" y="770396"/>
                  <a:pt x="653427" y="769620"/>
                  <a:pt x="610247" y="767080"/>
                </a:cubicBezTo>
                <a:cubicBezTo>
                  <a:pt x="595007" y="751840"/>
                  <a:pt x="576482" y="739293"/>
                  <a:pt x="564527" y="721360"/>
                </a:cubicBezTo>
                <a:cubicBezTo>
                  <a:pt x="559447" y="713740"/>
                  <a:pt x="556438" y="704221"/>
                  <a:pt x="549287" y="698500"/>
                </a:cubicBezTo>
                <a:cubicBezTo>
                  <a:pt x="543015" y="693482"/>
                  <a:pt x="534419" y="691679"/>
                  <a:pt x="526427" y="690880"/>
                </a:cubicBezTo>
                <a:cubicBezTo>
                  <a:pt x="483387" y="686576"/>
                  <a:pt x="440067" y="685800"/>
                  <a:pt x="396887" y="683260"/>
                </a:cubicBezTo>
                <a:lnTo>
                  <a:pt x="351167" y="668020"/>
                </a:lnTo>
                <a:cubicBezTo>
                  <a:pt x="284866" y="645920"/>
                  <a:pt x="336327" y="660846"/>
                  <a:pt x="191147" y="652780"/>
                </a:cubicBezTo>
                <a:cubicBezTo>
                  <a:pt x="183527" y="647700"/>
                  <a:pt x="174008" y="644691"/>
                  <a:pt x="168287" y="637540"/>
                </a:cubicBezTo>
                <a:cubicBezTo>
                  <a:pt x="163269" y="631268"/>
                  <a:pt x="164259" y="621864"/>
                  <a:pt x="160667" y="614680"/>
                </a:cubicBezTo>
                <a:cubicBezTo>
                  <a:pt x="156571" y="606489"/>
                  <a:pt x="149523" y="600011"/>
                  <a:pt x="145427" y="591820"/>
                </a:cubicBezTo>
                <a:cubicBezTo>
                  <a:pt x="113879" y="528724"/>
                  <a:pt x="166243" y="611614"/>
                  <a:pt x="122567" y="546100"/>
                </a:cubicBezTo>
                <a:cubicBezTo>
                  <a:pt x="120027" y="535940"/>
                  <a:pt x="120143" y="524713"/>
                  <a:pt x="114947" y="515620"/>
                </a:cubicBezTo>
                <a:cubicBezTo>
                  <a:pt x="109600" y="506264"/>
                  <a:pt x="98703" y="501266"/>
                  <a:pt x="92087" y="492760"/>
                </a:cubicBezTo>
                <a:cubicBezTo>
                  <a:pt x="80842" y="478302"/>
                  <a:pt x="71767" y="462280"/>
                  <a:pt x="61607" y="447040"/>
                </a:cubicBezTo>
                <a:cubicBezTo>
                  <a:pt x="46708" y="424691"/>
                  <a:pt x="45057" y="426559"/>
                  <a:pt x="38747" y="401320"/>
                </a:cubicBezTo>
                <a:cubicBezTo>
                  <a:pt x="17206" y="315156"/>
                  <a:pt x="48582" y="415584"/>
                  <a:pt x="15887" y="317500"/>
                </a:cubicBezTo>
                <a:lnTo>
                  <a:pt x="8267" y="294640"/>
                </a:lnTo>
                <a:cubicBezTo>
                  <a:pt x="5727" y="287020"/>
                  <a:pt x="-2316" y="292312"/>
                  <a:pt x="647" y="271780"/>
                </a:cubicBezTo>
                <a:cubicBezTo>
                  <a:pt x="3610" y="251248"/>
                  <a:pt x="11041" y="205214"/>
                  <a:pt x="26047" y="171450"/>
                </a:cubicBezTo>
                <a:cubicBezTo>
                  <a:pt x="30424" y="161602"/>
                  <a:pt x="20120" y="148378"/>
                  <a:pt x="23507" y="142240"/>
                </a:cubicBezTo>
                <a:cubicBezTo>
                  <a:pt x="26894" y="136102"/>
                  <a:pt x="38747" y="137160"/>
                  <a:pt x="46367" y="134620"/>
                </a:cubicBezTo>
                <a:cubicBezTo>
                  <a:pt x="66796" y="136322"/>
                  <a:pt x="129541" y="134297"/>
                  <a:pt x="160667" y="149860"/>
                </a:cubicBezTo>
                <a:cubicBezTo>
                  <a:pt x="168858" y="153956"/>
                  <a:pt x="175158" y="161381"/>
                  <a:pt x="183527" y="165100"/>
                </a:cubicBezTo>
                <a:cubicBezTo>
                  <a:pt x="198207" y="171624"/>
                  <a:pt x="229247" y="180340"/>
                  <a:pt x="229247" y="180340"/>
                </a:cubicBezTo>
                <a:cubicBezTo>
                  <a:pt x="247027" y="177800"/>
                  <a:pt x="266523" y="180752"/>
                  <a:pt x="282587" y="172720"/>
                </a:cubicBezTo>
                <a:cubicBezTo>
                  <a:pt x="289771" y="169128"/>
                  <a:pt x="285189" y="156132"/>
                  <a:pt x="290207" y="149860"/>
                </a:cubicBezTo>
                <a:cubicBezTo>
                  <a:pt x="304766" y="131662"/>
                  <a:pt x="317521" y="136203"/>
                  <a:pt x="335927" y="127000"/>
                </a:cubicBezTo>
                <a:cubicBezTo>
                  <a:pt x="344118" y="122904"/>
                  <a:pt x="350099" y="114656"/>
                  <a:pt x="358787" y="111760"/>
                </a:cubicBezTo>
                <a:cubicBezTo>
                  <a:pt x="393907" y="100053"/>
                  <a:pt x="399479" y="110464"/>
                  <a:pt x="427367" y="96520"/>
                </a:cubicBezTo>
                <a:cubicBezTo>
                  <a:pt x="456715" y="81846"/>
                  <a:pt x="461022" y="71967"/>
                  <a:pt x="495947" y="66040"/>
                </a:cubicBezTo>
                <a:cubicBezTo>
                  <a:pt x="530872" y="60113"/>
                  <a:pt x="594160" y="71967"/>
                  <a:pt x="636917" y="60960"/>
                </a:cubicBezTo>
                <a:cubicBezTo>
                  <a:pt x="679674" y="49953"/>
                  <a:pt x="718832" y="5503"/>
                  <a:pt x="752487" y="0"/>
                </a:cubicBezTo>
                <a:cubicBezTo>
                  <a:pt x="763043" y="2111"/>
                  <a:pt x="816834" y="18203"/>
                  <a:pt x="838847" y="27940"/>
                </a:cubicBezTo>
                <a:cubicBezTo>
                  <a:pt x="860860" y="37677"/>
                  <a:pt x="869327" y="48260"/>
                  <a:pt x="884567" y="58420"/>
                </a:cubicBezTo>
                <a:cubicBezTo>
                  <a:pt x="892187" y="63500"/>
                  <a:pt x="898739" y="70764"/>
                  <a:pt x="907427" y="73660"/>
                </a:cubicBezTo>
                <a:cubicBezTo>
                  <a:pt x="915047" y="76200"/>
                  <a:pt x="923266" y="77379"/>
                  <a:pt x="930287" y="81280"/>
                </a:cubicBezTo>
                <a:cubicBezTo>
                  <a:pt x="946298" y="90175"/>
                  <a:pt x="958631" y="105968"/>
                  <a:pt x="976007" y="111760"/>
                </a:cubicBezTo>
                <a:cubicBezTo>
                  <a:pt x="983627" y="114300"/>
                  <a:pt x="991484" y="116216"/>
                  <a:pt x="998867" y="119380"/>
                </a:cubicBezTo>
                <a:cubicBezTo>
                  <a:pt x="1014211" y="125956"/>
                  <a:pt x="1038702" y="138606"/>
                  <a:pt x="1052207" y="149860"/>
                </a:cubicBezTo>
                <a:cubicBezTo>
                  <a:pt x="1060486" y="156759"/>
                  <a:pt x="1066788" y="165821"/>
                  <a:pt x="1075067" y="172720"/>
                </a:cubicBezTo>
                <a:cubicBezTo>
                  <a:pt x="1082102" y="178583"/>
                  <a:pt x="1090892" y="182097"/>
                  <a:pt x="1097927" y="187960"/>
                </a:cubicBezTo>
                <a:cubicBezTo>
                  <a:pt x="1106206" y="194859"/>
                  <a:pt x="1111821" y="204842"/>
                  <a:pt x="1120787" y="210820"/>
                </a:cubicBezTo>
                <a:cubicBezTo>
                  <a:pt x="1127470" y="215275"/>
                  <a:pt x="1136027" y="215900"/>
                  <a:pt x="1143647" y="218440"/>
                </a:cubicBezTo>
                <a:cubicBezTo>
                  <a:pt x="1151267" y="228600"/>
                  <a:pt x="1156751" y="240790"/>
                  <a:pt x="1166507" y="248920"/>
                </a:cubicBezTo>
                <a:cubicBezTo>
                  <a:pt x="1172677" y="254062"/>
                  <a:pt x="1182346" y="252639"/>
                  <a:pt x="1189367" y="256540"/>
                </a:cubicBezTo>
                <a:cubicBezTo>
                  <a:pt x="1205378" y="265435"/>
                  <a:pt x="1219847" y="276860"/>
                  <a:pt x="1235087" y="287020"/>
                </a:cubicBezTo>
                <a:lnTo>
                  <a:pt x="1257947" y="302260"/>
                </a:lnTo>
                <a:cubicBezTo>
                  <a:pt x="1265567" y="307340"/>
                  <a:pt x="1272119" y="314604"/>
                  <a:pt x="1280807" y="317500"/>
                </a:cubicBezTo>
                <a:cubicBezTo>
                  <a:pt x="1354392" y="342028"/>
                  <a:pt x="1239986" y="302696"/>
                  <a:pt x="1334147" y="340360"/>
                </a:cubicBezTo>
                <a:lnTo>
                  <a:pt x="1402727" y="363220"/>
                </a:lnTo>
                <a:cubicBezTo>
                  <a:pt x="1410347" y="365760"/>
                  <a:pt x="1418904" y="366385"/>
                  <a:pt x="1425587" y="370840"/>
                </a:cubicBezTo>
                <a:cubicBezTo>
                  <a:pt x="1433207" y="375920"/>
                  <a:pt x="1441412" y="380217"/>
                  <a:pt x="1448447" y="386080"/>
                </a:cubicBezTo>
                <a:cubicBezTo>
                  <a:pt x="1456726" y="392979"/>
                  <a:pt x="1461887" y="403707"/>
                  <a:pt x="1471307" y="408940"/>
                </a:cubicBezTo>
                <a:cubicBezTo>
                  <a:pt x="1485350" y="416742"/>
                  <a:pt x="1503661" y="415269"/>
                  <a:pt x="1517027" y="424180"/>
                </a:cubicBezTo>
                <a:cubicBezTo>
                  <a:pt x="1524647" y="429260"/>
                  <a:pt x="1531518" y="435701"/>
                  <a:pt x="1539887" y="439420"/>
                </a:cubicBezTo>
                <a:cubicBezTo>
                  <a:pt x="1571527" y="453482"/>
                  <a:pt x="1591112" y="455761"/>
                  <a:pt x="1623707" y="462280"/>
                </a:cubicBezTo>
                <a:cubicBezTo>
                  <a:pt x="1644027" y="459740"/>
                  <a:pt x="1665654" y="462265"/>
                  <a:pt x="1684667" y="454660"/>
                </a:cubicBezTo>
                <a:cubicBezTo>
                  <a:pt x="1693170" y="451259"/>
                  <a:pt x="1694044" y="438835"/>
                  <a:pt x="1699907" y="431800"/>
                </a:cubicBezTo>
                <a:cubicBezTo>
                  <a:pt x="1706806" y="423521"/>
                  <a:pt x="1708162" y="420582"/>
                  <a:pt x="1722767" y="408940"/>
                </a:cubicBezTo>
                <a:cubicBezTo>
                  <a:pt x="1737372" y="397298"/>
                  <a:pt x="1772297" y="367030"/>
                  <a:pt x="1787537" y="361950"/>
                </a:cubicBezTo>
                <a:cubicBezTo>
                  <a:pt x="1804047" y="372533"/>
                  <a:pt x="1825002" y="369358"/>
                  <a:pt x="1837067" y="393700"/>
                </a:cubicBezTo>
                <a:cubicBezTo>
                  <a:pt x="1849132" y="418042"/>
                  <a:pt x="1824971" y="480035"/>
                  <a:pt x="1859927" y="508000"/>
                </a:cubicBezTo>
                <a:cubicBezTo>
                  <a:pt x="1866199" y="513018"/>
                  <a:pt x="1875167" y="513080"/>
                  <a:pt x="1882787" y="515620"/>
                </a:cubicBezTo>
                <a:cubicBezTo>
                  <a:pt x="1910727" y="513080"/>
                  <a:pt x="1938834" y="511968"/>
                  <a:pt x="1966607" y="508000"/>
                </a:cubicBezTo>
                <a:cubicBezTo>
                  <a:pt x="1974558" y="506864"/>
                  <a:pt x="1983195" y="505398"/>
                  <a:pt x="1989467" y="500380"/>
                </a:cubicBezTo>
                <a:cubicBezTo>
                  <a:pt x="1996618" y="494659"/>
                  <a:pt x="1997556" y="483241"/>
                  <a:pt x="2004707" y="477520"/>
                </a:cubicBezTo>
                <a:cubicBezTo>
                  <a:pt x="2010979" y="472502"/>
                  <a:pt x="2020383" y="473492"/>
                  <a:pt x="2027567" y="469900"/>
                </a:cubicBezTo>
                <a:cubicBezTo>
                  <a:pt x="2035758" y="465804"/>
                  <a:pt x="2042387" y="459045"/>
                  <a:pt x="2050427" y="454660"/>
                </a:cubicBezTo>
                <a:cubicBezTo>
                  <a:pt x="2070371" y="443781"/>
                  <a:pt x="2091067" y="434340"/>
                  <a:pt x="2111387" y="424180"/>
                </a:cubicBezTo>
                <a:cubicBezTo>
                  <a:pt x="2121547" y="419100"/>
                  <a:pt x="2131091" y="412532"/>
                  <a:pt x="2141867" y="408940"/>
                </a:cubicBezTo>
                <a:cubicBezTo>
                  <a:pt x="2149487" y="406400"/>
                  <a:pt x="2157543" y="404912"/>
                  <a:pt x="2164727" y="401320"/>
                </a:cubicBezTo>
                <a:cubicBezTo>
                  <a:pt x="2172918" y="397224"/>
                  <a:pt x="2179396" y="390176"/>
                  <a:pt x="2187587" y="386080"/>
                </a:cubicBezTo>
                <a:cubicBezTo>
                  <a:pt x="2194771" y="382488"/>
                  <a:pt x="2203263" y="382052"/>
                  <a:pt x="2210447" y="378460"/>
                </a:cubicBezTo>
                <a:cubicBezTo>
                  <a:pt x="2263070" y="352148"/>
                  <a:pt x="2200352" y="371459"/>
                  <a:pt x="2263787" y="355600"/>
                </a:cubicBezTo>
                <a:cubicBezTo>
                  <a:pt x="2271407" y="350520"/>
                  <a:pt x="2278278" y="344079"/>
                  <a:pt x="2286647" y="340360"/>
                </a:cubicBezTo>
                <a:cubicBezTo>
                  <a:pt x="2330143" y="321028"/>
                  <a:pt x="2344026" y="324073"/>
                  <a:pt x="2393327" y="317500"/>
                </a:cubicBezTo>
                <a:lnTo>
                  <a:pt x="2446667" y="309880"/>
                </a:lnTo>
                <a:cubicBezTo>
                  <a:pt x="2462273" y="304678"/>
                  <a:pt x="2503752" y="286890"/>
                  <a:pt x="2515247" y="309880"/>
                </a:cubicBezTo>
                <a:cubicBezTo>
                  <a:pt x="2525533" y="330452"/>
                  <a:pt x="2515035" y="353695"/>
                  <a:pt x="2507627" y="378460"/>
                </a:cubicBezTo>
                <a:cubicBezTo>
                  <a:pt x="2500219" y="403225"/>
                  <a:pt x="2488365" y="430742"/>
                  <a:pt x="2470797" y="458470"/>
                </a:cubicBezTo>
                <a:cubicBezTo>
                  <a:pt x="2453229" y="486198"/>
                  <a:pt x="2420209" y="520065"/>
                  <a:pt x="2402217" y="544830"/>
                </a:cubicBezTo>
                <a:cubicBezTo>
                  <a:pt x="2384225" y="569595"/>
                  <a:pt x="2370679" y="592878"/>
                  <a:pt x="2362847" y="607060"/>
                </a:cubicBezTo>
                <a:cubicBezTo>
                  <a:pt x="2355015" y="621242"/>
                  <a:pt x="2357434" y="622197"/>
                  <a:pt x="2355227" y="629920"/>
                </a:cubicBezTo>
                <a:cubicBezTo>
                  <a:pt x="2352350" y="639990"/>
                  <a:pt x="2350147" y="650240"/>
                  <a:pt x="2347607" y="660400"/>
                </a:cubicBezTo>
                <a:cubicBezTo>
                  <a:pt x="2353745" y="673312"/>
                  <a:pt x="2373007" y="703580"/>
                  <a:pt x="2392057" y="707390"/>
                </a:cubicBezTo>
                <a:cubicBezTo>
                  <a:pt x="2411107" y="711200"/>
                  <a:pt x="2449207" y="680720"/>
                  <a:pt x="2461907" y="683260"/>
                </a:cubicBezTo>
                <a:cubicBezTo>
                  <a:pt x="2489847" y="678180"/>
                  <a:pt x="2553982" y="624205"/>
                  <a:pt x="2591447" y="613410"/>
                </a:cubicBezTo>
                <a:cubicBezTo>
                  <a:pt x="2628912" y="602615"/>
                  <a:pt x="2661297" y="621030"/>
                  <a:pt x="2686697" y="618490"/>
                </a:cubicBezTo>
                <a:cubicBezTo>
                  <a:pt x="2752737" y="621030"/>
                  <a:pt x="2834652" y="636905"/>
                  <a:pt x="2865767" y="645160"/>
                </a:cubicBezTo>
                <a:cubicBezTo>
                  <a:pt x="2896882" y="653415"/>
                  <a:pt x="2873387" y="659988"/>
                  <a:pt x="2873387" y="668020"/>
                </a:cubicBezTo>
                <a:cubicBezTo>
                  <a:pt x="2873387" y="742059"/>
                  <a:pt x="2884394" y="747747"/>
                  <a:pt x="2842907" y="782320"/>
                </a:cubicBezTo>
                <a:cubicBezTo>
                  <a:pt x="2835872" y="788183"/>
                  <a:pt x="2840367" y="790575"/>
                  <a:pt x="2820047" y="797560"/>
                </a:cubicBezTo>
                <a:cubicBezTo>
                  <a:pt x="2799727" y="804545"/>
                  <a:pt x="2770517" y="825500"/>
                  <a:pt x="2720987" y="824230"/>
                </a:cubicBezTo>
                <a:cubicBezTo>
                  <a:pt x="2671457" y="822960"/>
                  <a:pt x="2573667" y="788670"/>
                  <a:pt x="2522867" y="789940"/>
                </a:cubicBezTo>
                <a:cubicBezTo>
                  <a:pt x="2472067" y="791210"/>
                  <a:pt x="2462119" y="811953"/>
                  <a:pt x="2454287" y="812800"/>
                </a:cubicBezTo>
                <a:cubicBezTo>
                  <a:pt x="2446667" y="815340"/>
                  <a:pt x="2439188" y="818350"/>
                  <a:pt x="2431427" y="820420"/>
                </a:cubicBezTo>
                <a:cubicBezTo>
                  <a:pt x="2401070" y="828515"/>
                  <a:pt x="2339987" y="843280"/>
                  <a:pt x="2339987" y="843280"/>
                </a:cubicBezTo>
                <a:cubicBezTo>
                  <a:pt x="2274473" y="886956"/>
                  <a:pt x="2357363" y="834592"/>
                  <a:pt x="2294267" y="866140"/>
                </a:cubicBezTo>
                <a:cubicBezTo>
                  <a:pt x="2286076" y="870236"/>
                  <a:pt x="2279027" y="876300"/>
                  <a:pt x="2271407" y="881380"/>
                </a:cubicBezTo>
                <a:cubicBezTo>
                  <a:pt x="2254758" y="906353"/>
                  <a:pt x="2265325" y="904240"/>
                  <a:pt x="2248547" y="904240"/>
                </a:cubicBezTo>
              </a:path>
            </a:pathLst>
          </a:custGeom>
          <a:noFill/>
          <a:ln w="1905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127" name="组合 10"/>
          <p:cNvGrpSpPr/>
          <p:nvPr/>
        </p:nvGrpSpPr>
        <p:grpSpPr>
          <a:xfrm>
            <a:off x="4273404" y="3622954"/>
            <a:ext cx="4679950" cy="2813050"/>
            <a:chOff x="469900" y="3594100"/>
            <a:chExt cx="4679950" cy="2813050"/>
          </a:xfrm>
        </p:grpSpPr>
        <p:sp>
          <p:nvSpPr>
            <p:cNvPr id="133131" name="任意多边形 7"/>
            <p:cNvSpPr/>
            <p:nvPr/>
          </p:nvSpPr>
          <p:spPr>
            <a:xfrm>
              <a:off x="469900" y="4870450"/>
              <a:ext cx="4679950" cy="1536700"/>
            </a:xfrm>
            <a:custGeom>
              <a:avLst/>
              <a:gdLst/>
              <a:ahLst/>
              <a:cxnLst>
                <a:cxn ang="0">
                  <a:pos x="4679950" y="590550"/>
                </a:cxn>
                <a:cxn ang="0">
                  <a:pos x="4533900" y="533400"/>
                </a:cxn>
                <a:cxn ang="0">
                  <a:pos x="4273550" y="577850"/>
                </a:cxn>
                <a:cxn ang="0">
                  <a:pos x="4108450" y="647700"/>
                </a:cxn>
                <a:cxn ang="0">
                  <a:pos x="3956050" y="660400"/>
                </a:cxn>
                <a:cxn ang="0">
                  <a:pos x="3752850" y="622300"/>
                </a:cxn>
                <a:cxn ang="0">
                  <a:pos x="3619500" y="628650"/>
                </a:cxn>
                <a:cxn ang="0">
                  <a:pos x="3333750" y="704850"/>
                </a:cxn>
                <a:cxn ang="0">
                  <a:pos x="3111500" y="819150"/>
                </a:cxn>
                <a:cxn ang="0">
                  <a:pos x="2933700" y="933450"/>
                </a:cxn>
                <a:cxn ang="0">
                  <a:pos x="2616200" y="1130300"/>
                </a:cxn>
                <a:cxn ang="0">
                  <a:pos x="2266950" y="1320800"/>
                </a:cxn>
                <a:cxn ang="0">
                  <a:pos x="2165350" y="1320800"/>
                </a:cxn>
                <a:cxn ang="0">
                  <a:pos x="2000250" y="1397000"/>
                </a:cxn>
                <a:cxn ang="0">
                  <a:pos x="1905000" y="1422400"/>
                </a:cxn>
                <a:cxn ang="0">
                  <a:pos x="1708150" y="1422400"/>
                </a:cxn>
                <a:cxn ang="0">
                  <a:pos x="1543050" y="1435100"/>
                </a:cxn>
                <a:cxn ang="0">
                  <a:pos x="1504950" y="1492250"/>
                </a:cxn>
                <a:cxn ang="0">
                  <a:pos x="1371600" y="1536700"/>
                </a:cxn>
                <a:cxn ang="0">
                  <a:pos x="1231900" y="1517650"/>
                </a:cxn>
                <a:cxn ang="0">
                  <a:pos x="1174750" y="1460500"/>
                </a:cxn>
                <a:cxn ang="0">
                  <a:pos x="1130300" y="1384300"/>
                </a:cxn>
                <a:cxn ang="0">
                  <a:pos x="1073150" y="1352550"/>
                </a:cxn>
                <a:cxn ang="0">
                  <a:pos x="1016000" y="1384300"/>
                </a:cxn>
                <a:cxn ang="0">
                  <a:pos x="958850" y="1403350"/>
                </a:cxn>
                <a:cxn ang="0">
                  <a:pos x="927100" y="1327150"/>
                </a:cxn>
                <a:cxn ang="0">
                  <a:pos x="895350" y="1301750"/>
                </a:cxn>
                <a:cxn ang="0">
                  <a:pos x="863600" y="1244600"/>
                </a:cxn>
                <a:cxn ang="0">
                  <a:pos x="825500" y="1206500"/>
                </a:cxn>
                <a:cxn ang="0">
                  <a:pos x="774700" y="1225550"/>
                </a:cxn>
                <a:cxn ang="0">
                  <a:pos x="742950" y="1212850"/>
                </a:cxn>
                <a:cxn ang="0">
                  <a:pos x="704850" y="1155700"/>
                </a:cxn>
                <a:cxn ang="0">
                  <a:pos x="635000" y="1155700"/>
                </a:cxn>
                <a:cxn ang="0">
                  <a:pos x="635000" y="1155700"/>
                </a:cxn>
                <a:cxn ang="0">
                  <a:pos x="571500" y="1111250"/>
                </a:cxn>
                <a:cxn ang="0">
                  <a:pos x="514350" y="1066800"/>
                </a:cxn>
                <a:cxn ang="0">
                  <a:pos x="457200" y="1047750"/>
                </a:cxn>
                <a:cxn ang="0">
                  <a:pos x="400050" y="1028700"/>
                </a:cxn>
                <a:cxn ang="0">
                  <a:pos x="336550" y="1009650"/>
                </a:cxn>
                <a:cxn ang="0">
                  <a:pos x="279400" y="933450"/>
                </a:cxn>
                <a:cxn ang="0">
                  <a:pos x="222250" y="882650"/>
                </a:cxn>
                <a:cxn ang="0">
                  <a:pos x="139700" y="869950"/>
                </a:cxn>
                <a:cxn ang="0">
                  <a:pos x="107950" y="850900"/>
                </a:cxn>
                <a:cxn ang="0">
                  <a:pos x="107950" y="850900"/>
                </a:cxn>
                <a:cxn ang="0">
                  <a:pos x="107950" y="781050"/>
                </a:cxn>
                <a:cxn ang="0">
                  <a:pos x="165100" y="781050"/>
                </a:cxn>
                <a:cxn ang="0">
                  <a:pos x="222250" y="749300"/>
                </a:cxn>
                <a:cxn ang="0">
                  <a:pos x="247650" y="666750"/>
                </a:cxn>
                <a:cxn ang="0">
                  <a:pos x="184150" y="590550"/>
                </a:cxn>
                <a:cxn ang="0">
                  <a:pos x="152400" y="527050"/>
                </a:cxn>
                <a:cxn ang="0">
                  <a:pos x="139700" y="469900"/>
                </a:cxn>
                <a:cxn ang="0">
                  <a:pos x="82550" y="412750"/>
                </a:cxn>
                <a:cxn ang="0">
                  <a:pos x="31750" y="311150"/>
                </a:cxn>
                <a:cxn ang="0">
                  <a:pos x="0" y="177800"/>
                </a:cxn>
                <a:cxn ang="0">
                  <a:pos x="139700" y="44450"/>
                </a:cxn>
                <a:cxn ang="0">
                  <a:pos x="285750" y="0"/>
                </a:cxn>
              </a:cxnLst>
              <a:rect l="0" t="0" r="0" b="0"/>
              <a:pathLst>
                <a:path w="4679950" h="1536700">
                  <a:moveTo>
                    <a:pt x="4679950" y="590550"/>
                  </a:moveTo>
                  <a:lnTo>
                    <a:pt x="4533900" y="533400"/>
                  </a:lnTo>
                  <a:lnTo>
                    <a:pt x="4273550" y="577850"/>
                  </a:lnTo>
                  <a:lnTo>
                    <a:pt x="4108450" y="647700"/>
                  </a:lnTo>
                  <a:lnTo>
                    <a:pt x="3956050" y="660400"/>
                  </a:lnTo>
                  <a:lnTo>
                    <a:pt x="3752850" y="622300"/>
                  </a:lnTo>
                  <a:lnTo>
                    <a:pt x="3619500" y="628650"/>
                  </a:lnTo>
                  <a:lnTo>
                    <a:pt x="3333750" y="704850"/>
                  </a:lnTo>
                  <a:lnTo>
                    <a:pt x="3111500" y="819150"/>
                  </a:lnTo>
                  <a:lnTo>
                    <a:pt x="2933700" y="933450"/>
                  </a:lnTo>
                  <a:lnTo>
                    <a:pt x="2616200" y="1130300"/>
                  </a:lnTo>
                  <a:lnTo>
                    <a:pt x="2266950" y="1320800"/>
                  </a:lnTo>
                  <a:lnTo>
                    <a:pt x="2165350" y="1320800"/>
                  </a:lnTo>
                  <a:lnTo>
                    <a:pt x="2000250" y="1397000"/>
                  </a:lnTo>
                  <a:lnTo>
                    <a:pt x="1905000" y="1422400"/>
                  </a:lnTo>
                  <a:lnTo>
                    <a:pt x="1708150" y="1422400"/>
                  </a:lnTo>
                  <a:lnTo>
                    <a:pt x="1543050" y="1435100"/>
                  </a:lnTo>
                  <a:lnTo>
                    <a:pt x="1504950" y="1492250"/>
                  </a:lnTo>
                  <a:lnTo>
                    <a:pt x="1371600" y="1536700"/>
                  </a:lnTo>
                  <a:lnTo>
                    <a:pt x="1231900" y="1517650"/>
                  </a:lnTo>
                  <a:lnTo>
                    <a:pt x="1174750" y="1460500"/>
                  </a:lnTo>
                  <a:lnTo>
                    <a:pt x="1130300" y="1384300"/>
                  </a:lnTo>
                  <a:lnTo>
                    <a:pt x="1073150" y="1352550"/>
                  </a:lnTo>
                  <a:lnTo>
                    <a:pt x="1016000" y="1384300"/>
                  </a:lnTo>
                  <a:lnTo>
                    <a:pt x="958850" y="1403350"/>
                  </a:lnTo>
                  <a:lnTo>
                    <a:pt x="927100" y="1327150"/>
                  </a:lnTo>
                  <a:lnTo>
                    <a:pt x="895350" y="1301750"/>
                  </a:lnTo>
                  <a:lnTo>
                    <a:pt x="863600" y="1244600"/>
                  </a:lnTo>
                  <a:lnTo>
                    <a:pt x="825500" y="1206500"/>
                  </a:lnTo>
                  <a:lnTo>
                    <a:pt x="774700" y="1225550"/>
                  </a:lnTo>
                  <a:lnTo>
                    <a:pt x="742950" y="1212850"/>
                  </a:lnTo>
                  <a:lnTo>
                    <a:pt x="704850" y="1155700"/>
                  </a:lnTo>
                  <a:lnTo>
                    <a:pt x="635000" y="1155700"/>
                  </a:lnTo>
                  <a:lnTo>
                    <a:pt x="635000" y="1155700"/>
                  </a:lnTo>
                  <a:lnTo>
                    <a:pt x="571500" y="1111250"/>
                  </a:lnTo>
                  <a:lnTo>
                    <a:pt x="514350" y="1066800"/>
                  </a:lnTo>
                  <a:lnTo>
                    <a:pt x="457200" y="1047750"/>
                  </a:lnTo>
                  <a:lnTo>
                    <a:pt x="400050" y="1028700"/>
                  </a:lnTo>
                  <a:lnTo>
                    <a:pt x="336550" y="1009650"/>
                  </a:lnTo>
                  <a:lnTo>
                    <a:pt x="279400" y="933450"/>
                  </a:lnTo>
                  <a:lnTo>
                    <a:pt x="222250" y="882650"/>
                  </a:lnTo>
                  <a:lnTo>
                    <a:pt x="139700" y="869950"/>
                  </a:lnTo>
                  <a:lnTo>
                    <a:pt x="107950" y="850900"/>
                  </a:lnTo>
                  <a:lnTo>
                    <a:pt x="107950" y="850900"/>
                  </a:lnTo>
                  <a:lnTo>
                    <a:pt x="107950" y="781050"/>
                  </a:lnTo>
                  <a:lnTo>
                    <a:pt x="165100" y="781050"/>
                  </a:lnTo>
                  <a:lnTo>
                    <a:pt x="222250" y="749300"/>
                  </a:lnTo>
                  <a:lnTo>
                    <a:pt x="247650" y="666750"/>
                  </a:lnTo>
                  <a:lnTo>
                    <a:pt x="184150" y="590550"/>
                  </a:lnTo>
                  <a:lnTo>
                    <a:pt x="152400" y="527050"/>
                  </a:lnTo>
                  <a:lnTo>
                    <a:pt x="139700" y="469900"/>
                  </a:lnTo>
                  <a:lnTo>
                    <a:pt x="82550" y="412750"/>
                  </a:lnTo>
                  <a:lnTo>
                    <a:pt x="31750" y="311150"/>
                  </a:lnTo>
                  <a:lnTo>
                    <a:pt x="0" y="177800"/>
                  </a:lnTo>
                  <a:lnTo>
                    <a:pt x="139700" y="44450"/>
                  </a:lnTo>
                  <a:lnTo>
                    <a:pt x="285750" y="0"/>
                  </a:lnTo>
                </a:path>
              </a:pathLst>
            </a:custGeom>
            <a:noFill/>
            <a:ln w="1905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32" name="任意多边形 9"/>
            <p:cNvSpPr/>
            <p:nvPr/>
          </p:nvSpPr>
          <p:spPr>
            <a:xfrm>
              <a:off x="723900" y="3594100"/>
              <a:ext cx="2908300" cy="1308100"/>
            </a:xfrm>
            <a:custGeom>
              <a:avLst/>
              <a:gdLst/>
              <a:ahLst/>
              <a:cxnLst>
                <a:cxn ang="0">
                  <a:pos x="0" y="1276350"/>
                </a:cxn>
                <a:cxn ang="0">
                  <a:pos x="133350" y="1200150"/>
                </a:cxn>
                <a:cxn ang="0">
                  <a:pos x="241300" y="1200150"/>
                </a:cxn>
                <a:cxn ang="0">
                  <a:pos x="336550" y="1282700"/>
                </a:cxn>
                <a:cxn ang="0">
                  <a:pos x="393700" y="1244600"/>
                </a:cxn>
                <a:cxn ang="0">
                  <a:pos x="495300" y="1263650"/>
                </a:cxn>
                <a:cxn ang="0">
                  <a:pos x="539750" y="1308100"/>
                </a:cxn>
                <a:cxn ang="0">
                  <a:pos x="596900" y="1263650"/>
                </a:cxn>
                <a:cxn ang="0">
                  <a:pos x="571500" y="1212850"/>
                </a:cxn>
                <a:cxn ang="0">
                  <a:pos x="552450" y="1168400"/>
                </a:cxn>
                <a:cxn ang="0">
                  <a:pos x="584200" y="1136650"/>
                </a:cxn>
                <a:cxn ang="0">
                  <a:pos x="730250" y="1136650"/>
                </a:cxn>
                <a:cxn ang="0">
                  <a:pos x="800100" y="1117600"/>
                </a:cxn>
                <a:cxn ang="0">
                  <a:pos x="800100" y="1054100"/>
                </a:cxn>
                <a:cxn ang="0">
                  <a:pos x="781050" y="996950"/>
                </a:cxn>
                <a:cxn ang="0">
                  <a:pos x="692150" y="1009650"/>
                </a:cxn>
                <a:cxn ang="0">
                  <a:pos x="673100" y="977900"/>
                </a:cxn>
                <a:cxn ang="0">
                  <a:pos x="723900" y="908050"/>
                </a:cxn>
                <a:cxn ang="0">
                  <a:pos x="844550" y="806450"/>
                </a:cxn>
                <a:cxn ang="0">
                  <a:pos x="908050" y="825500"/>
                </a:cxn>
                <a:cxn ang="0">
                  <a:pos x="1016000" y="838200"/>
                </a:cxn>
                <a:cxn ang="0">
                  <a:pos x="1168400" y="819150"/>
                </a:cxn>
                <a:cxn ang="0">
                  <a:pos x="1219200" y="755650"/>
                </a:cxn>
                <a:cxn ang="0">
                  <a:pos x="1244600" y="698500"/>
                </a:cxn>
                <a:cxn ang="0">
                  <a:pos x="1301750" y="698500"/>
                </a:cxn>
                <a:cxn ang="0">
                  <a:pos x="1339850" y="742950"/>
                </a:cxn>
                <a:cxn ang="0">
                  <a:pos x="1416050" y="736600"/>
                </a:cxn>
                <a:cxn ang="0">
                  <a:pos x="1695450" y="749300"/>
                </a:cxn>
                <a:cxn ang="0">
                  <a:pos x="1790700" y="768350"/>
                </a:cxn>
                <a:cxn ang="0">
                  <a:pos x="2025650" y="787400"/>
                </a:cxn>
                <a:cxn ang="0">
                  <a:pos x="2114550" y="812800"/>
                </a:cxn>
                <a:cxn ang="0">
                  <a:pos x="2228850" y="876300"/>
                </a:cxn>
                <a:cxn ang="0">
                  <a:pos x="2317750" y="876300"/>
                </a:cxn>
                <a:cxn ang="0">
                  <a:pos x="2374900" y="869950"/>
                </a:cxn>
                <a:cxn ang="0">
                  <a:pos x="2362200" y="825500"/>
                </a:cxn>
                <a:cxn ang="0">
                  <a:pos x="2279650" y="806450"/>
                </a:cxn>
                <a:cxn ang="0">
                  <a:pos x="2216150" y="768350"/>
                </a:cxn>
                <a:cxn ang="0">
                  <a:pos x="2216150" y="768350"/>
                </a:cxn>
                <a:cxn ang="0">
                  <a:pos x="2292350" y="717550"/>
                </a:cxn>
                <a:cxn ang="0">
                  <a:pos x="2330450" y="692150"/>
                </a:cxn>
                <a:cxn ang="0">
                  <a:pos x="2374900" y="615950"/>
                </a:cxn>
                <a:cxn ang="0">
                  <a:pos x="2406650" y="641350"/>
                </a:cxn>
                <a:cxn ang="0">
                  <a:pos x="2419350" y="704850"/>
                </a:cxn>
                <a:cxn ang="0">
                  <a:pos x="2527300" y="755650"/>
                </a:cxn>
                <a:cxn ang="0">
                  <a:pos x="2635250" y="781050"/>
                </a:cxn>
                <a:cxn ang="0">
                  <a:pos x="2686050" y="755650"/>
                </a:cxn>
                <a:cxn ang="0">
                  <a:pos x="2749550" y="736600"/>
                </a:cxn>
                <a:cxn ang="0">
                  <a:pos x="2838450" y="787400"/>
                </a:cxn>
                <a:cxn ang="0">
                  <a:pos x="2908300" y="781050"/>
                </a:cxn>
                <a:cxn ang="0">
                  <a:pos x="2908300" y="781050"/>
                </a:cxn>
                <a:cxn ang="0">
                  <a:pos x="2844800" y="711200"/>
                </a:cxn>
                <a:cxn ang="0">
                  <a:pos x="2762250" y="685800"/>
                </a:cxn>
                <a:cxn ang="0">
                  <a:pos x="2705100" y="673100"/>
                </a:cxn>
                <a:cxn ang="0">
                  <a:pos x="2660650" y="647700"/>
                </a:cxn>
                <a:cxn ang="0">
                  <a:pos x="2622550" y="622300"/>
                </a:cxn>
                <a:cxn ang="0">
                  <a:pos x="2616200" y="577850"/>
                </a:cxn>
                <a:cxn ang="0">
                  <a:pos x="2667000" y="577850"/>
                </a:cxn>
                <a:cxn ang="0">
                  <a:pos x="2730500" y="546100"/>
                </a:cxn>
                <a:cxn ang="0">
                  <a:pos x="2749550" y="488950"/>
                </a:cxn>
                <a:cxn ang="0">
                  <a:pos x="2730500" y="419100"/>
                </a:cxn>
                <a:cxn ang="0">
                  <a:pos x="2705100" y="374650"/>
                </a:cxn>
                <a:cxn ang="0">
                  <a:pos x="2597150" y="336550"/>
                </a:cxn>
                <a:cxn ang="0">
                  <a:pos x="2520950" y="330200"/>
                </a:cxn>
                <a:cxn ang="0">
                  <a:pos x="2476500" y="279400"/>
                </a:cxn>
                <a:cxn ang="0">
                  <a:pos x="2362200" y="228600"/>
                </a:cxn>
                <a:cxn ang="0">
                  <a:pos x="2286000" y="203200"/>
                </a:cxn>
                <a:cxn ang="0">
                  <a:pos x="2235200" y="171450"/>
                </a:cxn>
                <a:cxn ang="0">
                  <a:pos x="2165350" y="165100"/>
                </a:cxn>
                <a:cxn ang="0">
                  <a:pos x="2063750" y="133350"/>
                </a:cxn>
                <a:cxn ang="0">
                  <a:pos x="1968500" y="107950"/>
                </a:cxn>
                <a:cxn ang="0">
                  <a:pos x="1911350" y="82550"/>
                </a:cxn>
                <a:cxn ang="0">
                  <a:pos x="1860550" y="63500"/>
                </a:cxn>
                <a:cxn ang="0">
                  <a:pos x="1784350" y="0"/>
                </a:cxn>
              </a:cxnLst>
              <a:rect l="0" t="0" r="0" b="0"/>
              <a:pathLst>
                <a:path w="2908300" h="1308100">
                  <a:moveTo>
                    <a:pt x="0" y="1276350"/>
                  </a:moveTo>
                  <a:lnTo>
                    <a:pt x="133350" y="1200150"/>
                  </a:lnTo>
                  <a:lnTo>
                    <a:pt x="241300" y="1200150"/>
                  </a:lnTo>
                  <a:lnTo>
                    <a:pt x="336550" y="1282700"/>
                  </a:lnTo>
                  <a:lnTo>
                    <a:pt x="393700" y="1244600"/>
                  </a:lnTo>
                  <a:lnTo>
                    <a:pt x="495300" y="1263650"/>
                  </a:lnTo>
                  <a:lnTo>
                    <a:pt x="539750" y="1308100"/>
                  </a:lnTo>
                  <a:lnTo>
                    <a:pt x="596900" y="1263650"/>
                  </a:lnTo>
                  <a:lnTo>
                    <a:pt x="571500" y="1212850"/>
                  </a:lnTo>
                  <a:lnTo>
                    <a:pt x="552450" y="1168400"/>
                  </a:lnTo>
                  <a:lnTo>
                    <a:pt x="584200" y="1136650"/>
                  </a:lnTo>
                  <a:lnTo>
                    <a:pt x="730250" y="1136650"/>
                  </a:lnTo>
                  <a:lnTo>
                    <a:pt x="800100" y="1117600"/>
                  </a:lnTo>
                  <a:lnTo>
                    <a:pt x="800100" y="1054100"/>
                  </a:lnTo>
                  <a:lnTo>
                    <a:pt x="781050" y="996950"/>
                  </a:lnTo>
                  <a:lnTo>
                    <a:pt x="692150" y="1009650"/>
                  </a:lnTo>
                  <a:lnTo>
                    <a:pt x="673100" y="977900"/>
                  </a:lnTo>
                  <a:lnTo>
                    <a:pt x="723900" y="908050"/>
                  </a:lnTo>
                  <a:lnTo>
                    <a:pt x="844550" y="806450"/>
                  </a:lnTo>
                  <a:lnTo>
                    <a:pt x="908050" y="825500"/>
                  </a:lnTo>
                  <a:lnTo>
                    <a:pt x="1016000" y="838200"/>
                  </a:lnTo>
                  <a:lnTo>
                    <a:pt x="1168400" y="819150"/>
                  </a:lnTo>
                  <a:lnTo>
                    <a:pt x="1219200" y="755650"/>
                  </a:lnTo>
                  <a:lnTo>
                    <a:pt x="1244600" y="698500"/>
                  </a:lnTo>
                  <a:lnTo>
                    <a:pt x="1301750" y="698500"/>
                  </a:lnTo>
                  <a:lnTo>
                    <a:pt x="1339850" y="742950"/>
                  </a:lnTo>
                  <a:lnTo>
                    <a:pt x="1416050" y="736600"/>
                  </a:lnTo>
                  <a:lnTo>
                    <a:pt x="1695450" y="749300"/>
                  </a:lnTo>
                  <a:lnTo>
                    <a:pt x="1790700" y="768350"/>
                  </a:lnTo>
                  <a:lnTo>
                    <a:pt x="2025650" y="787400"/>
                  </a:lnTo>
                  <a:lnTo>
                    <a:pt x="2114550" y="812800"/>
                  </a:lnTo>
                  <a:lnTo>
                    <a:pt x="2228850" y="876300"/>
                  </a:lnTo>
                  <a:lnTo>
                    <a:pt x="2317750" y="876300"/>
                  </a:lnTo>
                  <a:lnTo>
                    <a:pt x="2374900" y="869950"/>
                  </a:lnTo>
                  <a:lnTo>
                    <a:pt x="2362200" y="825500"/>
                  </a:lnTo>
                  <a:lnTo>
                    <a:pt x="2279650" y="806450"/>
                  </a:lnTo>
                  <a:lnTo>
                    <a:pt x="2216150" y="768350"/>
                  </a:lnTo>
                  <a:lnTo>
                    <a:pt x="2216150" y="768350"/>
                  </a:lnTo>
                  <a:lnTo>
                    <a:pt x="2292350" y="717550"/>
                  </a:lnTo>
                  <a:lnTo>
                    <a:pt x="2330450" y="692150"/>
                  </a:lnTo>
                  <a:lnTo>
                    <a:pt x="2374900" y="615950"/>
                  </a:lnTo>
                  <a:lnTo>
                    <a:pt x="2406650" y="641350"/>
                  </a:lnTo>
                  <a:lnTo>
                    <a:pt x="2419350" y="704850"/>
                  </a:lnTo>
                  <a:lnTo>
                    <a:pt x="2527300" y="755650"/>
                  </a:lnTo>
                  <a:lnTo>
                    <a:pt x="2635250" y="781050"/>
                  </a:lnTo>
                  <a:lnTo>
                    <a:pt x="2686050" y="755650"/>
                  </a:lnTo>
                  <a:lnTo>
                    <a:pt x="2749550" y="736600"/>
                  </a:lnTo>
                  <a:lnTo>
                    <a:pt x="2838450" y="787400"/>
                  </a:lnTo>
                  <a:lnTo>
                    <a:pt x="2908300" y="781050"/>
                  </a:lnTo>
                  <a:lnTo>
                    <a:pt x="2908300" y="781050"/>
                  </a:lnTo>
                  <a:lnTo>
                    <a:pt x="2844800" y="711200"/>
                  </a:lnTo>
                  <a:lnTo>
                    <a:pt x="2762250" y="685800"/>
                  </a:lnTo>
                  <a:lnTo>
                    <a:pt x="2705100" y="673100"/>
                  </a:lnTo>
                  <a:lnTo>
                    <a:pt x="2660650" y="647700"/>
                  </a:lnTo>
                  <a:lnTo>
                    <a:pt x="2622550" y="622300"/>
                  </a:lnTo>
                  <a:lnTo>
                    <a:pt x="2616200" y="577850"/>
                  </a:lnTo>
                  <a:lnTo>
                    <a:pt x="2667000" y="577850"/>
                  </a:lnTo>
                  <a:lnTo>
                    <a:pt x="2730500" y="546100"/>
                  </a:lnTo>
                  <a:lnTo>
                    <a:pt x="2749550" y="488950"/>
                  </a:lnTo>
                  <a:lnTo>
                    <a:pt x="2730500" y="419100"/>
                  </a:lnTo>
                  <a:lnTo>
                    <a:pt x="2705100" y="374650"/>
                  </a:lnTo>
                  <a:lnTo>
                    <a:pt x="2597150" y="336550"/>
                  </a:lnTo>
                  <a:lnTo>
                    <a:pt x="2520950" y="330200"/>
                  </a:lnTo>
                  <a:lnTo>
                    <a:pt x="2476500" y="279400"/>
                  </a:lnTo>
                  <a:lnTo>
                    <a:pt x="2362200" y="228600"/>
                  </a:lnTo>
                  <a:lnTo>
                    <a:pt x="2286000" y="203200"/>
                  </a:lnTo>
                  <a:lnTo>
                    <a:pt x="2235200" y="171450"/>
                  </a:lnTo>
                  <a:lnTo>
                    <a:pt x="2165350" y="165100"/>
                  </a:lnTo>
                  <a:lnTo>
                    <a:pt x="2063750" y="133350"/>
                  </a:lnTo>
                  <a:lnTo>
                    <a:pt x="1968500" y="107950"/>
                  </a:lnTo>
                  <a:lnTo>
                    <a:pt x="1911350" y="82550"/>
                  </a:lnTo>
                  <a:lnTo>
                    <a:pt x="1860550" y="63500"/>
                  </a:lnTo>
                  <a:lnTo>
                    <a:pt x="1784350" y="0"/>
                  </a:lnTo>
                </a:path>
              </a:pathLst>
            </a:custGeom>
            <a:noFill/>
            <a:ln w="1905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128" name="任意多边形 11"/>
          <p:cNvSpPr/>
          <p:nvPr/>
        </p:nvSpPr>
        <p:spPr>
          <a:xfrm>
            <a:off x="7327754" y="3832504"/>
            <a:ext cx="1600200" cy="438150"/>
          </a:xfrm>
          <a:custGeom>
            <a:avLst/>
            <a:gdLst/>
            <a:ahLst/>
            <a:cxnLst>
              <a:cxn ang="0">
                <a:pos x="1270000" y="196850"/>
              </a:cxn>
              <a:cxn ang="0">
                <a:pos x="1225550" y="222250"/>
              </a:cxn>
              <a:cxn ang="0">
                <a:pos x="1181100" y="184150"/>
              </a:cxn>
              <a:cxn ang="0">
                <a:pos x="1079500" y="184150"/>
              </a:cxn>
              <a:cxn ang="0">
                <a:pos x="1028700" y="158750"/>
              </a:cxn>
              <a:cxn ang="0">
                <a:pos x="1054100" y="95250"/>
              </a:cxn>
              <a:cxn ang="0">
                <a:pos x="1035050" y="19050"/>
              </a:cxn>
              <a:cxn ang="0">
                <a:pos x="939800" y="38100"/>
              </a:cxn>
              <a:cxn ang="0">
                <a:pos x="806450" y="82550"/>
              </a:cxn>
              <a:cxn ang="0">
                <a:pos x="635000" y="107950"/>
              </a:cxn>
              <a:cxn ang="0">
                <a:pos x="463550" y="114300"/>
              </a:cxn>
              <a:cxn ang="0">
                <a:pos x="323850" y="57150"/>
              </a:cxn>
              <a:cxn ang="0">
                <a:pos x="203200" y="19050"/>
              </a:cxn>
              <a:cxn ang="0">
                <a:pos x="101600" y="0"/>
              </a:cxn>
              <a:cxn ang="0">
                <a:pos x="25400" y="6350"/>
              </a:cxn>
              <a:cxn ang="0">
                <a:pos x="0" y="44450"/>
              </a:cxn>
              <a:cxn ang="0">
                <a:pos x="38100" y="120650"/>
              </a:cxn>
              <a:cxn ang="0">
                <a:pos x="88900" y="158750"/>
              </a:cxn>
              <a:cxn ang="0">
                <a:pos x="177800" y="222250"/>
              </a:cxn>
              <a:cxn ang="0">
                <a:pos x="279400" y="273050"/>
              </a:cxn>
              <a:cxn ang="0">
                <a:pos x="400050" y="273050"/>
              </a:cxn>
              <a:cxn ang="0">
                <a:pos x="457200" y="273050"/>
              </a:cxn>
              <a:cxn ang="0">
                <a:pos x="520700" y="273050"/>
              </a:cxn>
              <a:cxn ang="0">
                <a:pos x="641350" y="222250"/>
              </a:cxn>
              <a:cxn ang="0">
                <a:pos x="749300" y="146050"/>
              </a:cxn>
              <a:cxn ang="0">
                <a:pos x="831850" y="120650"/>
              </a:cxn>
              <a:cxn ang="0">
                <a:pos x="882650" y="133350"/>
              </a:cxn>
              <a:cxn ang="0">
                <a:pos x="914400" y="177800"/>
              </a:cxn>
              <a:cxn ang="0">
                <a:pos x="933450" y="203200"/>
              </a:cxn>
              <a:cxn ang="0">
                <a:pos x="1022350" y="260350"/>
              </a:cxn>
              <a:cxn ang="0">
                <a:pos x="1143000" y="292100"/>
              </a:cxn>
              <a:cxn ang="0">
                <a:pos x="1206500" y="298450"/>
              </a:cxn>
              <a:cxn ang="0">
                <a:pos x="1276350" y="323850"/>
              </a:cxn>
              <a:cxn ang="0">
                <a:pos x="1333500" y="355600"/>
              </a:cxn>
              <a:cxn ang="0">
                <a:pos x="1384300" y="387350"/>
              </a:cxn>
              <a:cxn ang="0">
                <a:pos x="1504950" y="438150"/>
              </a:cxn>
              <a:cxn ang="0">
                <a:pos x="1568450" y="438150"/>
              </a:cxn>
              <a:cxn ang="0">
                <a:pos x="1600200" y="368300"/>
              </a:cxn>
              <a:cxn ang="0">
                <a:pos x="1555750" y="298450"/>
              </a:cxn>
              <a:cxn ang="0">
                <a:pos x="1454150" y="196850"/>
              </a:cxn>
              <a:cxn ang="0">
                <a:pos x="1390650" y="127000"/>
              </a:cxn>
              <a:cxn ang="0">
                <a:pos x="1346200" y="63500"/>
              </a:cxn>
              <a:cxn ang="0">
                <a:pos x="1250950" y="25400"/>
              </a:cxn>
              <a:cxn ang="0">
                <a:pos x="1200150" y="44450"/>
              </a:cxn>
              <a:cxn ang="0">
                <a:pos x="1225550" y="127000"/>
              </a:cxn>
              <a:cxn ang="0">
                <a:pos x="1270000" y="196850"/>
              </a:cxn>
            </a:cxnLst>
            <a:rect l="0" t="0" r="0" b="0"/>
            <a:pathLst>
              <a:path w="1600200" h="438150">
                <a:moveTo>
                  <a:pt x="1270000" y="196850"/>
                </a:moveTo>
                <a:lnTo>
                  <a:pt x="1225550" y="222250"/>
                </a:lnTo>
                <a:lnTo>
                  <a:pt x="1181100" y="184150"/>
                </a:lnTo>
                <a:lnTo>
                  <a:pt x="1079500" y="184150"/>
                </a:lnTo>
                <a:lnTo>
                  <a:pt x="1028700" y="158750"/>
                </a:lnTo>
                <a:lnTo>
                  <a:pt x="1054100" y="95250"/>
                </a:lnTo>
                <a:lnTo>
                  <a:pt x="1035050" y="19050"/>
                </a:lnTo>
                <a:lnTo>
                  <a:pt x="939800" y="38100"/>
                </a:lnTo>
                <a:lnTo>
                  <a:pt x="806450" y="82550"/>
                </a:lnTo>
                <a:lnTo>
                  <a:pt x="635000" y="107950"/>
                </a:lnTo>
                <a:lnTo>
                  <a:pt x="463550" y="114300"/>
                </a:lnTo>
                <a:lnTo>
                  <a:pt x="323850" y="57150"/>
                </a:lnTo>
                <a:lnTo>
                  <a:pt x="203200" y="19050"/>
                </a:lnTo>
                <a:lnTo>
                  <a:pt x="101600" y="0"/>
                </a:lnTo>
                <a:lnTo>
                  <a:pt x="25400" y="6350"/>
                </a:lnTo>
                <a:lnTo>
                  <a:pt x="0" y="44450"/>
                </a:lnTo>
                <a:lnTo>
                  <a:pt x="38100" y="120650"/>
                </a:lnTo>
                <a:lnTo>
                  <a:pt x="88900" y="158750"/>
                </a:lnTo>
                <a:lnTo>
                  <a:pt x="177800" y="222250"/>
                </a:lnTo>
                <a:lnTo>
                  <a:pt x="279400" y="273050"/>
                </a:lnTo>
                <a:lnTo>
                  <a:pt x="400050" y="273050"/>
                </a:lnTo>
                <a:lnTo>
                  <a:pt x="457200" y="273050"/>
                </a:lnTo>
                <a:lnTo>
                  <a:pt x="520700" y="273050"/>
                </a:lnTo>
                <a:lnTo>
                  <a:pt x="641350" y="222250"/>
                </a:lnTo>
                <a:lnTo>
                  <a:pt x="749300" y="146050"/>
                </a:lnTo>
                <a:lnTo>
                  <a:pt x="831850" y="120650"/>
                </a:lnTo>
                <a:lnTo>
                  <a:pt x="882650" y="133350"/>
                </a:lnTo>
                <a:lnTo>
                  <a:pt x="914400" y="177800"/>
                </a:lnTo>
                <a:lnTo>
                  <a:pt x="933450" y="203200"/>
                </a:lnTo>
                <a:lnTo>
                  <a:pt x="1022350" y="260350"/>
                </a:lnTo>
                <a:lnTo>
                  <a:pt x="1143000" y="292100"/>
                </a:lnTo>
                <a:cubicBezTo>
                  <a:pt x="1202254" y="298684"/>
                  <a:pt x="1180983" y="298450"/>
                  <a:pt x="1206500" y="298450"/>
                </a:cubicBezTo>
                <a:lnTo>
                  <a:pt x="1276350" y="323850"/>
                </a:lnTo>
                <a:cubicBezTo>
                  <a:pt x="1329827" y="350589"/>
                  <a:pt x="1313763" y="335863"/>
                  <a:pt x="1333500" y="355600"/>
                </a:cubicBezTo>
                <a:lnTo>
                  <a:pt x="1384300" y="387350"/>
                </a:lnTo>
                <a:lnTo>
                  <a:pt x="1504950" y="438150"/>
                </a:lnTo>
                <a:lnTo>
                  <a:pt x="1568450" y="438150"/>
                </a:lnTo>
                <a:lnTo>
                  <a:pt x="1600200" y="368300"/>
                </a:lnTo>
                <a:lnTo>
                  <a:pt x="1555750" y="298450"/>
                </a:lnTo>
                <a:lnTo>
                  <a:pt x="1454150" y="196850"/>
                </a:lnTo>
                <a:lnTo>
                  <a:pt x="1390650" y="127000"/>
                </a:lnTo>
                <a:lnTo>
                  <a:pt x="1346200" y="63500"/>
                </a:lnTo>
                <a:lnTo>
                  <a:pt x="1250950" y="25400"/>
                </a:lnTo>
                <a:lnTo>
                  <a:pt x="1200150" y="44450"/>
                </a:lnTo>
                <a:lnTo>
                  <a:pt x="1225550" y="127000"/>
                </a:lnTo>
                <a:lnTo>
                  <a:pt x="1270000" y="196850"/>
                </a:lnTo>
                <a:close/>
              </a:path>
            </a:pathLst>
          </a:custGeom>
          <a:noFill/>
          <a:ln w="1905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29" name="TextBox 12"/>
          <p:cNvSpPr txBox="1"/>
          <p:nvPr/>
        </p:nvSpPr>
        <p:spPr>
          <a:xfrm>
            <a:off x="5351317" y="6121679"/>
            <a:ext cx="129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2000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33130" name="TextBox 16"/>
          <p:cNvSpPr txBox="1"/>
          <p:nvPr/>
        </p:nvSpPr>
        <p:spPr>
          <a:xfrm>
            <a:off x="5567217" y="4899304"/>
            <a:ext cx="129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1000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0" y="350100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四川盆地等高线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" y="29924"/>
            <a:ext cx="8255303" cy="68554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7584" y="476672"/>
            <a:ext cx="132143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1520" y="416478"/>
            <a:ext cx="8640960" cy="62531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134147" name="Group 3"/>
          <p:cNvGrpSpPr/>
          <p:nvPr/>
        </p:nvGrpSpPr>
        <p:grpSpPr>
          <a:xfrm>
            <a:off x="684213" y="908050"/>
            <a:ext cx="7559675" cy="2840038"/>
            <a:chOff x="0" y="0"/>
            <a:chExt cx="4762" cy="1789"/>
          </a:xfrm>
        </p:grpSpPr>
        <p:grpSp>
          <p:nvGrpSpPr>
            <p:cNvPr id="134206" name="Group 4"/>
            <p:cNvGrpSpPr/>
            <p:nvPr/>
          </p:nvGrpSpPr>
          <p:grpSpPr>
            <a:xfrm>
              <a:off x="0" y="0"/>
              <a:ext cx="4762" cy="1789"/>
              <a:chOff x="0" y="0"/>
              <a:chExt cx="3983" cy="2153"/>
            </a:xfrm>
          </p:grpSpPr>
          <p:grpSp>
            <p:nvGrpSpPr>
              <p:cNvPr id="134208" name="Group 5"/>
              <p:cNvGrpSpPr/>
              <p:nvPr/>
            </p:nvGrpSpPr>
            <p:grpSpPr>
              <a:xfrm>
                <a:off x="437" y="302"/>
                <a:ext cx="3464" cy="1710"/>
                <a:chOff x="0" y="0"/>
                <a:chExt cx="3464" cy="1710"/>
              </a:xfrm>
            </p:grpSpPr>
            <p:sp>
              <p:nvSpPr>
                <p:cNvPr id="134218" name="Line 6"/>
                <p:cNvSpPr/>
                <p:nvPr/>
              </p:nvSpPr>
              <p:spPr>
                <a:xfrm>
                  <a:off x="0" y="1710"/>
                  <a:ext cx="344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219" name="Line 7"/>
                <p:cNvSpPr/>
                <p:nvPr/>
              </p:nvSpPr>
              <p:spPr>
                <a:xfrm flipV="1">
                  <a:off x="0" y="32"/>
                  <a:ext cx="0" cy="167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134220" name="Line 8"/>
                <p:cNvSpPr/>
                <p:nvPr/>
              </p:nvSpPr>
              <p:spPr>
                <a:xfrm>
                  <a:off x="0" y="1347"/>
                  <a:ext cx="344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34221" name="Line 9"/>
                <p:cNvSpPr/>
                <p:nvPr/>
              </p:nvSpPr>
              <p:spPr>
                <a:xfrm>
                  <a:off x="0" y="939"/>
                  <a:ext cx="344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34222" name="未知"/>
                <p:cNvSpPr/>
                <p:nvPr/>
              </p:nvSpPr>
              <p:spPr>
                <a:xfrm>
                  <a:off x="0" y="0"/>
                  <a:ext cx="3464" cy="1574"/>
                </a:xfrm>
                <a:custGeom>
                  <a:avLst/>
                  <a:gdLst>
                    <a:gd name="txL" fmla="*/ 0 w 3464"/>
                    <a:gd name="txT" fmla="*/ 0 h 1574"/>
                    <a:gd name="txR" fmla="*/ 3464 w 3464"/>
                    <a:gd name="txB" fmla="*/ 1574 h 1574"/>
                  </a:gdLst>
                  <a:ahLst/>
                  <a:cxnLst>
                    <a:cxn ang="0">
                      <a:pos x="0" y="880"/>
                    </a:cxn>
                    <a:cxn ang="0">
                      <a:pos x="47" y="801"/>
                    </a:cxn>
                    <a:cxn ang="0">
                      <a:pos x="126" y="706"/>
                    </a:cxn>
                    <a:cxn ang="0">
                      <a:pos x="221" y="722"/>
                    </a:cxn>
                    <a:cxn ang="0">
                      <a:pos x="402" y="730"/>
                    </a:cxn>
                    <a:cxn ang="0">
                      <a:pos x="521" y="714"/>
                    </a:cxn>
                    <a:cxn ang="0">
                      <a:pos x="639" y="722"/>
                    </a:cxn>
                    <a:cxn ang="0">
                      <a:pos x="797" y="682"/>
                    </a:cxn>
                    <a:cxn ang="0">
                      <a:pos x="994" y="1038"/>
                    </a:cxn>
                    <a:cxn ang="0">
                      <a:pos x="1112" y="690"/>
                    </a:cxn>
                    <a:cxn ang="0">
                      <a:pos x="1180" y="485"/>
                    </a:cxn>
                    <a:cxn ang="0">
                      <a:pos x="1246" y="288"/>
                    </a:cxn>
                    <a:cxn ang="0">
                      <a:pos x="1254" y="367"/>
                    </a:cxn>
                    <a:cxn ang="0">
                      <a:pos x="1310" y="422"/>
                    </a:cxn>
                    <a:cxn ang="0">
                      <a:pos x="1406" y="32"/>
                    </a:cxn>
                    <a:cxn ang="0">
                      <a:pos x="1459" y="233"/>
                    </a:cxn>
                    <a:cxn ang="0">
                      <a:pos x="1515" y="138"/>
                    </a:cxn>
                    <a:cxn ang="0">
                      <a:pos x="1554" y="596"/>
                    </a:cxn>
                    <a:cxn ang="0">
                      <a:pos x="1546" y="690"/>
                    </a:cxn>
                    <a:cxn ang="0">
                      <a:pos x="1633" y="531"/>
                    </a:cxn>
                    <a:cxn ang="0">
                      <a:pos x="1609" y="485"/>
                    </a:cxn>
                    <a:cxn ang="0">
                      <a:pos x="1673" y="264"/>
                    </a:cxn>
                    <a:cxn ang="0">
                      <a:pos x="1724" y="531"/>
                    </a:cxn>
                    <a:cxn ang="0">
                      <a:pos x="1679" y="758"/>
                    </a:cxn>
                    <a:cxn ang="0">
                      <a:pos x="1724" y="939"/>
                    </a:cxn>
                    <a:cxn ang="0">
                      <a:pos x="1724" y="1075"/>
                    </a:cxn>
                    <a:cxn ang="0">
                      <a:pos x="1815" y="1211"/>
                    </a:cxn>
                    <a:cxn ang="0">
                      <a:pos x="1905" y="1302"/>
                    </a:cxn>
                    <a:cxn ang="0">
                      <a:pos x="2059" y="1187"/>
                    </a:cxn>
                    <a:cxn ang="0">
                      <a:pos x="2122" y="1124"/>
                    </a:cxn>
                    <a:cxn ang="0">
                      <a:pos x="2225" y="1164"/>
                    </a:cxn>
                    <a:cxn ang="0">
                      <a:pos x="2312" y="1140"/>
                    </a:cxn>
                    <a:cxn ang="0">
                      <a:pos x="2375" y="1093"/>
                    </a:cxn>
                    <a:cxn ang="0">
                      <a:pos x="2438" y="1116"/>
                    </a:cxn>
                    <a:cxn ang="0">
                      <a:pos x="2533" y="1093"/>
                    </a:cxn>
                    <a:cxn ang="0">
                      <a:pos x="2596" y="1132"/>
                    </a:cxn>
                    <a:cxn ang="0">
                      <a:pos x="2683" y="1164"/>
                    </a:cxn>
                    <a:cxn ang="0">
                      <a:pos x="2767" y="1438"/>
                    </a:cxn>
                    <a:cxn ang="0">
                      <a:pos x="2832" y="1527"/>
                    </a:cxn>
                    <a:cxn ang="0">
                      <a:pos x="2967" y="1566"/>
                    </a:cxn>
                    <a:cxn ang="0">
                      <a:pos x="3132" y="1550"/>
                    </a:cxn>
                    <a:cxn ang="0">
                      <a:pos x="3266" y="1574"/>
                    </a:cxn>
                    <a:cxn ang="0">
                      <a:pos x="3393" y="1550"/>
                    </a:cxn>
                    <a:cxn ang="0">
                      <a:pos x="3464" y="1550"/>
                    </a:cxn>
                  </a:cxnLst>
                  <a:rect l="txL" t="txT" r="txR" b="txB"/>
                  <a:pathLst>
                    <a:path w="3464" h="1574">
                      <a:moveTo>
                        <a:pt x="0" y="880"/>
                      </a:moveTo>
                      <a:cubicBezTo>
                        <a:pt x="8" y="870"/>
                        <a:pt x="26" y="830"/>
                        <a:pt x="47" y="801"/>
                      </a:cubicBezTo>
                      <a:cubicBezTo>
                        <a:pt x="68" y="772"/>
                        <a:pt x="97" y="719"/>
                        <a:pt x="126" y="706"/>
                      </a:cubicBezTo>
                      <a:cubicBezTo>
                        <a:pt x="155" y="693"/>
                        <a:pt x="175" y="718"/>
                        <a:pt x="221" y="722"/>
                      </a:cubicBezTo>
                      <a:cubicBezTo>
                        <a:pt x="267" y="726"/>
                        <a:pt x="352" y="731"/>
                        <a:pt x="402" y="730"/>
                      </a:cubicBezTo>
                      <a:cubicBezTo>
                        <a:pt x="452" y="729"/>
                        <a:pt x="482" y="715"/>
                        <a:pt x="521" y="714"/>
                      </a:cubicBezTo>
                      <a:cubicBezTo>
                        <a:pt x="560" y="713"/>
                        <a:pt x="593" y="727"/>
                        <a:pt x="639" y="722"/>
                      </a:cubicBezTo>
                      <a:cubicBezTo>
                        <a:pt x="685" y="717"/>
                        <a:pt x="738" y="629"/>
                        <a:pt x="797" y="682"/>
                      </a:cubicBezTo>
                      <a:cubicBezTo>
                        <a:pt x="856" y="735"/>
                        <a:pt x="942" y="1037"/>
                        <a:pt x="994" y="1038"/>
                      </a:cubicBezTo>
                      <a:cubicBezTo>
                        <a:pt x="1046" y="1039"/>
                        <a:pt x="1081" y="782"/>
                        <a:pt x="1112" y="690"/>
                      </a:cubicBezTo>
                      <a:cubicBezTo>
                        <a:pt x="1143" y="598"/>
                        <a:pt x="1158" y="552"/>
                        <a:pt x="1180" y="485"/>
                      </a:cubicBezTo>
                      <a:cubicBezTo>
                        <a:pt x="1202" y="418"/>
                        <a:pt x="1234" y="307"/>
                        <a:pt x="1246" y="288"/>
                      </a:cubicBezTo>
                      <a:cubicBezTo>
                        <a:pt x="1258" y="269"/>
                        <a:pt x="1243" y="345"/>
                        <a:pt x="1254" y="367"/>
                      </a:cubicBezTo>
                      <a:cubicBezTo>
                        <a:pt x="1265" y="389"/>
                        <a:pt x="1285" y="478"/>
                        <a:pt x="1310" y="422"/>
                      </a:cubicBezTo>
                      <a:cubicBezTo>
                        <a:pt x="1335" y="366"/>
                        <a:pt x="1381" y="64"/>
                        <a:pt x="1406" y="32"/>
                      </a:cubicBezTo>
                      <a:cubicBezTo>
                        <a:pt x="1431" y="0"/>
                        <a:pt x="1441" y="215"/>
                        <a:pt x="1459" y="233"/>
                      </a:cubicBezTo>
                      <a:cubicBezTo>
                        <a:pt x="1477" y="251"/>
                        <a:pt x="1499" y="78"/>
                        <a:pt x="1515" y="138"/>
                      </a:cubicBezTo>
                      <a:cubicBezTo>
                        <a:pt x="1531" y="198"/>
                        <a:pt x="1549" y="504"/>
                        <a:pt x="1554" y="596"/>
                      </a:cubicBezTo>
                      <a:cubicBezTo>
                        <a:pt x="1559" y="688"/>
                        <a:pt x="1533" y="701"/>
                        <a:pt x="1546" y="690"/>
                      </a:cubicBezTo>
                      <a:cubicBezTo>
                        <a:pt x="1559" y="679"/>
                        <a:pt x="1623" y="565"/>
                        <a:pt x="1633" y="531"/>
                      </a:cubicBezTo>
                      <a:cubicBezTo>
                        <a:pt x="1643" y="497"/>
                        <a:pt x="1602" y="529"/>
                        <a:pt x="1609" y="485"/>
                      </a:cubicBezTo>
                      <a:cubicBezTo>
                        <a:pt x="1616" y="441"/>
                        <a:pt x="1654" y="256"/>
                        <a:pt x="1673" y="264"/>
                      </a:cubicBezTo>
                      <a:cubicBezTo>
                        <a:pt x="1692" y="272"/>
                        <a:pt x="1723" y="449"/>
                        <a:pt x="1724" y="531"/>
                      </a:cubicBezTo>
                      <a:cubicBezTo>
                        <a:pt x="1725" y="613"/>
                        <a:pt x="1679" y="690"/>
                        <a:pt x="1679" y="758"/>
                      </a:cubicBezTo>
                      <a:cubicBezTo>
                        <a:pt x="1679" y="826"/>
                        <a:pt x="1717" y="886"/>
                        <a:pt x="1724" y="939"/>
                      </a:cubicBezTo>
                      <a:cubicBezTo>
                        <a:pt x="1731" y="992"/>
                        <a:pt x="1709" y="1030"/>
                        <a:pt x="1724" y="1075"/>
                      </a:cubicBezTo>
                      <a:cubicBezTo>
                        <a:pt x="1739" y="1120"/>
                        <a:pt x="1785" y="1173"/>
                        <a:pt x="1815" y="1211"/>
                      </a:cubicBezTo>
                      <a:cubicBezTo>
                        <a:pt x="1845" y="1249"/>
                        <a:pt x="1864" y="1306"/>
                        <a:pt x="1905" y="1302"/>
                      </a:cubicBezTo>
                      <a:cubicBezTo>
                        <a:pt x="1946" y="1298"/>
                        <a:pt x="2023" y="1217"/>
                        <a:pt x="2059" y="1187"/>
                      </a:cubicBezTo>
                      <a:cubicBezTo>
                        <a:pt x="2095" y="1157"/>
                        <a:pt x="2094" y="1128"/>
                        <a:pt x="2122" y="1124"/>
                      </a:cubicBezTo>
                      <a:cubicBezTo>
                        <a:pt x="2150" y="1120"/>
                        <a:pt x="2193" y="1161"/>
                        <a:pt x="2225" y="1164"/>
                      </a:cubicBezTo>
                      <a:cubicBezTo>
                        <a:pt x="2257" y="1167"/>
                        <a:pt x="2287" y="1152"/>
                        <a:pt x="2312" y="1140"/>
                      </a:cubicBezTo>
                      <a:cubicBezTo>
                        <a:pt x="2337" y="1128"/>
                        <a:pt x="2354" y="1097"/>
                        <a:pt x="2375" y="1093"/>
                      </a:cubicBezTo>
                      <a:cubicBezTo>
                        <a:pt x="2396" y="1089"/>
                        <a:pt x="2412" y="1116"/>
                        <a:pt x="2438" y="1116"/>
                      </a:cubicBezTo>
                      <a:cubicBezTo>
                        <a:pt x="2464" y="1116"/>
                        <a:pt x="2507" y="1090"/>
                        <a:pt x="2533" y="1093"/>
                      </a:cubicBezTo>
                      <a:cubicBezTo>
                        <a:pt x="2559" y="1096"/>
                        <a:pt x="2571" y="1120"/>
                        <a:pt x="2596" y="1132"/>
                      </a:cubicBezTo>
                      <a:cubicBezTo>
                        <a:pt x="2621" y="1144"/>
                        <a:pt x="2655" y="1113"/>
                        <a:pt x="2683" y="1164"/>
                      </a:cubicBezTo>
                      <a:cubicBezTo>
                        <a:pt x="2711" y="1215"/>
                        <a:pt x="2742" y="1378"/>
                        <a:pt x="2767" y="1438"/>
                      </a:cubicBezTo>
                      <a:cubicBezTo>
                        <a:pt x="2792" y="1498"/>
                        <a:pt x="2799" y="1506"/>
                        <a:pt x="2832" y="1527"/>
                      </a:cubicBezTo>
                      <a:cubicBezTo>
                        <a:pt x="2865" y="1548"/>
                        <a:pt x="2917" y="1562"/>
                        <a:pt x="2967" y="1566"/>
                      </a:cubicBezTo>
                      <a:cubicBezTo>
                        <a:pt x="3017" y="1570"/>
                        <a:pt x="3082" y="1549"/>
                        <a:pt x="3132" y="1550"/>
                      </a:cubicBezTo>
                      <a:cubicBezTo>
                        <a:pt x="3182" y="1551"/>
                        <a:pt x="3223" y="1574"/>
                        <a:pt x="3266" y="1574"/>
                      </a:cubicBezTo>
                      <a:cubicBezTo>
                        <a:pt x="3309" y="1574"/>
                        <a:pt x="3360" y="1554"/>
                        <a:pt x="3393" y="1550"/>
                      </a:cubicBezTo>
                      <a:cubicBezTo>
                        <a:pt x="3426" y="1546"/>
                        <a:pt x="3449" y="1550"/>
                        <a:pt x="3464" y="155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34209" name="Text Box 11"/>
              <p:cNvSpPr txBox="1"/>
              <p:nvPr/>
            </p:nvSpPr>
            <p:spPr>
              <a:xfrm>
                <a:off x="246" y="1875"/>
                <a:ext cx="174" cy="2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134210" name="Text Box 12"/>
              <p:cNvSpPr txBox="1"/>
              <p:nvPr/>
            </p:nvSpPr>
            <p:spPr>
              <a:xfrm>
                <a:off x="78" y="1534"/>
                <a:ext cx="328" cy="2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200</a:t>
                </a:r>
              </a:p>
            </p:txBody>
          </p:sp>
          <p:sp>
            <p:nvSpPr>
              <p:cNvPr id="134211" name="Text Box 13"/>
              <p:cNvSpPr txBox="1"/>
              <p:nvPr/>
            </p:nvSpPr>
            <p:spPr>
              <a:xfrm>
                <a:off x="18" y="336"/>
                <a:ext cx="365" cy="2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1000</a:t>
                </a:r>
              </a:p>
            </p:txBody>
          </p:sp>
          <p:sp>
            <p:nvSpPr>
              <p:cNvPr id="134212" name="Line 14"/>
              <p:cNvSpPr/>
              <p:nvPr/>
            </p:nvSpPr>
            <p:spPr>
              <a:xfrm>
                <a:off x="438" y="441"/>
                <a:ext cx="45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13" name="Text Box 15"/>
              <p:cNvSpPr txBox="1"/>
              <p:nvPr/>
            </p:nvSpPr>
            <p:spPr>
              <a:xfrm>
                <a:off x="0" y="97"/>
                <a:ext cx="703" cy="2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海拔（米）</a:t>
                </a:r>
              </a:p>
            </p:txBody>
          </p:sp>
          <p:sp>
            <p:nvSpPr>
              <p:cNvPr id="134214" name="Text Box 16"/>
              <p:cNvSpPr txBox="1"/>
              <p:nvPr/>
            </p:nvSpPr>
            <p:spPr>
              <a:xfrm>
                <a:off x="585" y="646"/>
                <a:ext cx="701" cy="3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高原</a:t>
                </a:r>
              </a:p>
            </p:txBody>
          </p:sp>
          <p:sp>
            <p:nvSpPr>
              <p:cNvPr id="134215" name="Text Box 17"/>
              <p:cNvSpPr txBox="1"/>
              <p:nvPr/>
            </p:nvSpPr>
            <p:spPr>
              <a:xfrm>
                <a:off x="1580" y="0"/>
                <a:ext cx="701" cy="3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山地</a:t>
                </a:r>
              </a:p>
            </p:txBody>
          </p:sp>
          <p:sp>
            <p:nvSpPr>
              <p:cNvPr id="134216" name="Text Box 18"/>
              <p:cNvSpPr txBox="1"/>
              <p:nvPr/>
            </p:nvSpPr>
            <p:spPr>
              <a:xfrm>
                <a:off x="2495" y="1088"/>
                <a:ext cx="701" cy="3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丘陵</a:t>
                </a:r>
              </a:p>
            </p:txBody>
          </p:sp>
          <p:sp>
            <p:nvSpPr>
              <p:cNvPr id="134217" name="Text Box 19"/>
              <p:cNvSpPr txBox="1"/>
              <p:nvPr/>
            </p:nvSpPr>
            <p:spPr>
              <a:xfrm>
                <a:off x="3282" y="1521"/>
                <a:ext cx="701" cy="3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平原</a:t>
                </a:r>
              </a:p>
            </p:txBody>
          </p:sp>
        </p:grpSp>
        <p:sp>
          <p:nvSpPr>
            <p:cNvPr id="134207" name="Text Box 20"/>
            <p:cNvSpPr txBox="1"/>
            <p:nvPr/>
          </p:nvSpPr>
          <p:spPr>
            <a:xfrm>
              <a:off x="112" y="908"/>
              <a:ext cx="39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Verdana" panose="020B0604030504040204" pitchFamily="34" charset="0"/>
                </a:rPr>
                <a:t>500</a:t>
              </a:r>
            </a:p>
          </p:txBody>
        </p:sp>
      </p:grpSp>
      <p:graphicFrame>
        <p:nvGraphicFramePr>
          <p:cNvPr id="61461" name="Group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2238675"/>
              </p:ext>
            </p:extLst>
          </p:nvPr>
        </p:nvGraphicFramePr>
        <p:xfrm>
          <a:off x="827584" y="4024313"/>
          <a:ext cx="7643812" cy="2324101"/>
        </p:xfrm>
        <a:graphic>
          <a:graphicData uri="http://schemas.openxmlformats.org/drawingml/2006/table">
            <a:tbl>
              <a:tblPr/>
              <a:tblGrid>
                <a:gridCol w="1554162"/>
                <a:gridCol w="1158875"/>
                <a:gridCol w="1233488"/>
                <a:gridCol w="1231900"/>
                <a:gridCol w="1231900"/>
                <a:gridCol w="1233487"/>
              </a:tblGrid>
              <a:tr h="518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高  原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山  地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丘  陵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平  原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盆  地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6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高度（米）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形态特征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地面起伏程度</a:t>
                      </a:r>
                      <a:endParaRPr kumimoji="0" 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4185" name="Group 58"/>
          <p:cNvGrpSpPr/>
          <p:nvPr/>
        </p:nvGrpSpPr>
        <p:grpSpPr>
          <a:xfrm>
            <a:off x="2411413" y="4724400"/>
            <a:ext cx="1168400" cy="1606550"/>
            <a:chOff x="0" y="0"/>
            <a:chExt cx="736" cy="1012"/>
          </a:xfrm>
        </p:grpSpPr>
        <p:sp>
          <p:nvSpPr>
            <p:cNvPr id="134203" name="Text Box 59"/>
            <p:cNvSpPr txBox="1"/>
            <p:nvPr/>
          </p:nvSpPr>
          <p:spPr>
            <a:xfrm>
              <a:off x="0" y="0"/>
              <a:ext cx="7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大于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500</a:t>
              </a:r>
            </a:p>
          </p:txBody>
        </p:sp>
        <p:sp>
          <p:nvSpPr>
            <p:cNvPr id="134204" name="Text Box 60"/>
            <p:cNvSpPr txBox="1"/>
            <p:nvPr/>
          </p:nvSpPr>
          <p:spPr>
            <a:xfrm>
              <a:off x="10" y="351"/>
              <a:ext cx="701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Verdana" panose="020B0604030504040204" pitchFamily="34" charset="0"/>
                  <a:ea typeface="楷体_GB2312" pitchFamily="49" charset="-122"/>
                </a:rPr>
                <a:t>高而平</a:t>
              </a:r>
            </a:p>
          </p:txBody>
        </p:sp>
        <p:sp>
          <p:nvSpPr>
            <p:cNvPr id="134205" name="Text Box 61"/>
            <p:cNvSpPr txBox="1"/>
            <p:nvPr/>
          </p:nvSpPr>
          <p:spPr>
            <a:xfrm>
              <a:off x="200" y="724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Verdana" panose="020B0604030504040204" pitchFamily="34" charset="0"/>
                  <a:ea typeface="楷体_GB2312" pitchFamily="49" charset="-122"/>
                </a:rPr>
                <a:t>小</a:t>
              </a:r>
            </a:p>
          </p:txBody>
        </p:sp>
      </p:grpSp>
      <p:grpSp>
        <p:nvGrpSpPr>
          <p:cNvPr id="134186" name="Group 62"/>
          <p:cNvGrpSpPr/>
          <p:nvPr/>
        </p:nvGrpSpPr>
        <p:grpSpPr>
          <a:xfrm>
            <a:off x="3708078" y="4724400"/>
            <a:ext cx="1223962" cy="1609725"/>
            <a:chOff x="0" y="0"/>
            <a:chExt cx="771" cy="1014"/>
          </a:xfrm>
        </p:grpSpPr>
        <p:sp>
          <p:nvSpPr>
            <p:cNvPr id="134200" name="Text Box 63"/>
            <p:cNvSpPr txBox="1"/>
            <p:nvPr/>
          </p:nvSpPr>
          <p:spPr>
            <a:xfrm>
              <a:off x="0" y="0"/>
              <a:ext cx="7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大于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500</a:t>
              </a:r>
            </a:p>
          </p:txBody>
        </p:sp>
        <p:sp>
          <p:nvSpPr>
            <p:cNvPr id="134201" name="Text Box 64"/>
            <p:cNvSpPr txBox="1"/>
            <p:nvPr/>
          </p:nvSpPr>
          <p:spPr>
            <a:xfrm>
              <a:off x="0" y="363"/>
              <a:ext cx="7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高而陡</a:t>
              </a:r>
            </a:p>
          </p:txBody>
        </p:sp>
        <p:sp>
          <p:nvSpPr>
            <p:cNvPr id="134202" name="Text Box 65"/>
            <p:cNvSpPr txBox="1"/>
            <p:nvPr/>
          </p:nvSpPr>
          <p:spPr>
            <a:xfrm>
              <a:off x="181" y="726"/>
              <a:ext cx="59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大</a:t>
              </a:r>
            </a:p>
          </p:txBody>
        </p:sp>
      </p:grpSp>
      <p:grpSp>
        <p:nvGrpSpPr>
          <p:cNvPr id="134187" name="Group 66"/>
          <p:cNvGrpSpPr/>
          <p:nvPr/>
        </p:nvGrpSpPr>
        <p:grpSpPr>
          <a:xfrm>
            <a:off x="4907830" y="4724400"/>
            <a:ext cx="1176338" cy="1609725"/>
            <a:chOff x="0" y="0"/>
            <a:chExt cx="741" cy="1014"/>
          </a:xfrm>
        </p:grpSpPr>
        <p:sp>
          <p:nvSpPr>
            <p:cNvPr id="134197" name="Text Box 67"/>
            <p:cNvSpPr txBox="1"/>
            <p:nvPr/>
          </p:nvSpPr>
          <p:spPr>
            <a:xfrm>
              <a:off x="0" y="0"/>
              <a:ext cx="7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小于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500</a:t>
              </a:r>
            </a:p>
          </p:txBody>
        </p:sp>
        <p:sp>
          <p:nvSpPr>
            <p:cNvPr id="134198" name="Text Box 68"/>
            <p:cNvSpPr txBox="1"/>
            <p:nvPr/>
          </p:nvSpPr>
          <p:spPr>
            <a:xfrm>
              <a:off x="5" y="363"/>
              <a:ext cx="7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低而缓</a:t>
              </a:r>
            </a:p>
          </p:txBody>
        </p:sp>
        <p:sp>
          <p:nvSpPr>
            <p:cNvPr id="134199" name="Text Box 69"/>
            <p:cNvSpPr txBox="1"/>
            <p:nvPr/>
          </p:nvSpPr>
          <p:spPr>
            <a:xfrm>
              <a:off x="187" y="726"/>
              <a:ext cx="41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小</a:t>
              </a:r>
            </a:p>
          </p:txBody>
        </p:sp>
      </p:grpSp>
      <p:grpSp>
        <p:nvGrpSpPr>
          <p:cNvPr id="134188" name="Group 70"/>
          <p:cNvGrpSpPr/>
          <p:nvPr/>
        </p:nvGrpSpPr>
        <p:grpSpPr>
          <a:xfrm>
            <a:off x="6139904" y="4724400"/>
            <a:ext cx="1168400" cy="1609725"/>
            <a:chOff x="0" y="0"/>
            <a:chExt cx="736" cy="1014"/>
          </a:xfrm>
        </p:grpSpPr>
        <p:sp>
          <p:nvSpPr>
            <p:cNvPr id="134194" name="Text Box 71"/>
            <p:cNvSpPr txBox="1"/>
            <p:nvPr/>
          </p:nvSpPr>
          <p:spPr>
            <a:xfrm>
              <a:off x="0" y="0"/>
              <a:ext cx="7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小于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200</a:t>
              </a:r>
            </a:p>
          </p:txBody>
        </p:sp>
        <p:sp>
          <p:nvSpPr>
            <p:cNvPr id="134195" name="Text Box 72"/>
            <p:cNvSpPr txBox="1"/>
            <p:nvPr/>
          </p:nvSpPr>
          <p:spPr>
            <a:xfrm>
              <a:off x="0" y="363"/>
              <a:ext cx="7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低而平</a:t>
              </a:r>
            </a:p>
          </p:txBody>
        </p:sp>
        <p:sp>
          <p:nvSpPr>
            <p:cNvPr id="134196" name="Text Box 73"/>
            <p:cNvSpPr txBox="1"/>
            <p:nvPr/>
          </p:nvSpPr>
          <p:spPr>
            <a:xfrm>
              <a:off x="171" y="726"/>
              <a:ext cx="41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小</a:t>
              </a:r>
            </a:p>
          </p:txBody>
        </p:sp>
      </p:grpSp>
      <p:grpSp>
        <p:nvGrpSpPr>
          <p:cNvPr id="134189" name="Group 74"/>
          <p:cNvGrpSpPr/>
          <p:nvPr/>
        </p:nvGrpSpPr>
        <p:grpSpPr>
          <a:xfrm>
            <a:off x="7164288" y="4797152"/>
            <a:ext cx="1368425" cy="1517650"/>
            <a:chOff x="45" y="42"/>
            <a:chExt cx="862" cy="956"/>
          </a:xfrm>
        </p:grpSpPr>
        <p:sp>
          <p:nvSpPr>
            <p:cNvPr id="134191" name="Text Box 75"/>
            <p:cNvSpPr txBox="1"/>
            <p:nvPr/>
          </p:nvSpPr>
          <p:spPr>
            <a:xfrm>
              <a:off x="45" y="42"/>
              <a:ext cx="86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无一定标准</a:t>
              </a:r>
            </a:p>
          </p:txBody>
        </p:sp>
        <p:sp>
          <p:nvSpPr>
            <p:cNvPr id="134192" name="Text Box 76"/>
            <p:cNvSpPr txBox="1"/>
            <p:nvPr/>
          </p:nvSpPr>
          <p:spPr>
            <a:xfrm>
              <a:off x="136" y="322"/>
              <a:ext cx="771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四周高，</a:t>
              </a:r>
            </a:p>
            <a:p>
              <a:r>
                <a:rPr lang="zh-CN" altLang="en-US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中间低</a:t>
              </a:r>
            </a:p>
          </p:txBody>
        </p:sp>
        <p:sp>
          <p:nvSpPr>
            <p:cNvPr id="134193" name="Text Box 77"/>
            <p:cNvSpPr txBox="1"/>
            <p:nvPr/>
          </p:nvSpPr>
          <p:spPr>
            <a:xfrm>
              <a:off x="272" y="710"/>
              <a:ext cx="36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大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2283033" y="35913"/>
            <a:ext cx="4130481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陆地上五种基本地形</a:t>
            </a:r>
            <a:endParaRPr lang="zh-CN" alt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图片 4" descr="7196215_103012257000_2.jpg"/>
          <p:cNvPicPr>
            <a:picLocks noChangeAspect="1"/>
          </p:cNvPicPr>
          <p:nvPr/>
        </p:nvPicPr>
        <p:blipFill>
          <a:blip r:embed="rId2"/>
          <a:srcRect b="7333"/>
          <a:stretch>
            <a:fillRect/>
          </a:stretch>
        </p:blipFill>
        <p:spPr>
          <a:xfrm>
            <a:off x="207258" y="2479741"/>
            <a:ext cx="6339592" cy="38720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7" name="Picture 2"/>
          <p:cNvPicPr>
            <a:picLocks noChangeAspect="1"/>
          </p:cNvPicPr>
          <p:nvPr/>
        </p:nvPicPr>
        <p:blipFill>
          <a:blip r:embed="rId3"/>
          <a:srcRect l="39565"/>
          <a:stretch>
            <a:fillRect/>
          </a:stretch>
        </p:blipFill>
        <p:spPr>
          <a:xfrm>
            <a:off x="3944938" y="2498303"/>
            <a:ext cx="5203825" cy="388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88" name="标题 1"/>
          <p:cNvSpPr txBox="1"/>
          <p:nvPr/>
        </p:nvSpPr>
        <p:spPr>
          <a:xfrm>
            <a:off x="25399" y="23812"/>
            <a:ext cx="9118601" cy="7143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</a:t>
            </a:r>
            <a:r>
              <a:rPr lang="en-US" altLang="zh-CN" sz="36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6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特殊</a:t>
            </a:r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地貌</a:t>
            </a:r>
            <a:r>
              <a:rPr lang="zh-CN" altLang="en-US" sz="36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判读</a:t>
            </a:r>
          </a:p>
        </p:txBody>
      </p:sp>
      <p:sp>
        <p:nvSpPr>
          <p:cNvPr id="144389" name="TextBox 1"/>
          <p:cNvSpPr txBox="1"/>
          <p:nvPr/>
        </p:nvSpPr>
        <p:spPr>
          <a:xfrm>
            <a:off x="131763" y="913944"/>
            <a:ext cx="9012237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1.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梯田</a:t>
            </a:r>
            <a:r>
              <a:rPr lang="zh-CN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：</a:t>
            </a:r>
            <a:endParaRPr lang="en-US" altLang="zh-CN" sz="3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zh-CN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等高线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图表现为梯田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田埂处等高线较密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田面平坦等高线稀疏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89" y="1628800"/>
            <a:ext cx="8892425" cy="4746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45410" name="Picture 2" descr="http://www.pep.com.cn/oldimages/pic_282390.jpg"/>
          <p:cNvPicPr>
            <a:picLocks noChangeAspect="1"/>
          </p:cNvPicPr>
          <p:nvPr/>
        </p:nvPicPr>
        <p:blipFill>
          <a:blip r:embed="rId2" r:link="rId3">
            <a:lum bright="-23999" contrast="48000"/>
          </a:blip>
          <a:stretch>
            <a:fillRect/>
          </a:stretch>
        </p:blipFill>
        <p:spPr>
          <a:xfrm>
            <a:off x="5884863" y="4370280"/>
            <a:ext cx="2971800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11" name="AutoShape 8"/>
          <p:cNvSpPr/>
          <p:nvPr/>
        </p:nvSpPr>
        <p:spPr>
          <a:xfrm>
            <a:off x="5724525" y="5011630"/>
            <a:ext cx="1512888" cy="431800"/>
          </a:xfrm>
          <a:prstGeom prst="rightArrow">
            <a:avLst>
              <a:gd name="adj1" fmla="val 50000"/>
              <a:gd name="adj2" fmla="val 87591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2" name="Text Box 9"/>
          <p:cNvSpPr txBox="1"/>
          <p:nvPr/>
        </p:nvSpPr>
        <p:spPr>
          <a:xfrm>
            <a:off x="5797550" y="5356117"/>
            <a:ext cx="15128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西北风</a:t>
            </a:r>
          </a:p>
        </p:txBody>
      </p:sp>
      <p:sp>
        <p:nvSpPr>
          <p:cNvPr id="145413" name="TextBox 1"/>
          <p:cNvSpPr txBox="1"/>
          <p:nvPr/>
        </p:nvSpPr>
        <p:spPr>
          <a:xfrm>
            <a:off x="110316" y="206375"/>
            <a:ext cx="8532813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2.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沙丘</a:t>
            </a:r>
            <a:r>
              <a:rPr lang="en-US" altLang="zh-CN" sz="3200" b="1" dirty="0">
                <a:solidFill>
                  <a:srgbClr val="FF0000"/>
                </a:solidFill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45414" name="Picture 20" descr="SXRB2012112014470003207747222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89" y="2120792"/>
            <a:ext cx="5029075" cy="3518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-396552" y="692696"/>
            <a:ext cx="6832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迎风坡凸而平缓 ，背风坡凹而较陡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。</a:t>
            </a:r>
          </a:p>
        </p:txBody>
      </p:sp>
      <p:pic>
        <p:nvPicPr>
          <p:cNvPr id="145416" name="Picture 19" descr="01000000000000119081003465023_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584" y="2120792"/>
            <a:ext cx="3871912" cy="1897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17" name="Text Box 10"/>
          <p:cNvSpPr txBox="1"/>
          <p:nvPr/>
        </p:nvSpPr>
        <p:spPr>
          <a:xfrm>
            <a:off x="3615399" y="5771110"/>
            <a:ext cx="2088233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新月沙丘</a:t>
            </a:r>
          </a:p>
        </p:txBody>
      </p:sp>
      <p:sp>
        <p:nvSpPr>
          <p:cNvPr id="145418" name="AutoShape 10"/>
          <p:cNvSpPr/>
          <p:nvPr/>
        </p:nvSpPr>
        <p:spPr>
          <a:xfrm rot="4655702">
            <a:off x="2299310" y="3174893"/>
            <a:ext cx="1597025" cy="444500"/>
          </a:xfrm>
          <a:prstGeom prst="rightArrow">
            <a:avLst>
              <a:gd name="adj1" fmla="val 50000"/>
              <a:gd name="adj2" fmla="val 92665"/>
            </a:avLst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6"/>
  <p:tag name="KSO_WM_TAG_VERSION" val="1.0"/>
  <p:tag name="KSO_WM_TEMPLATE_THUMBS_INDEX" val="1、3、6、7、10、12、14、17、18、19、22、27、28、35、36、37、38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80962_1"/>
  <p:tag name="KSO_WM_TEMPLATE_CATEGORY" val="basetag"/>
  <p:tag name="KSO_WM_TEMPLATE_INDEX" val="20163656"/>
  <p:tag name="KSO_WM_SLIDE_ID" val="custom20181639_1"/>
  <p:tag name="KSO_WM_SLIDE_INDEX" val="1"/>
  <p:tag name="KSO_WM_TEMPLATE_SUBCATEGORY" val="combine"/>
  <p:tag name="KSO_WM_TEMPLATE_THUMBS_INDEX" val="1、4、5、6、12、13、19、22、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611</Words>
  <Application>Microsoft Office PowerPoint</Application>
  <PresentationFormat>全屏显示(4:3)</PresentationFormat>
  <Paragraphs>98</Paragraphs>
  <Slides>16</Slides>
  <Notes>2</Notes>
  <HiddenSlides>0</HiddenSlides>
  <MMClips>2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Office 主题</vt:lpstr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地球与地图</dc:title>
  <dc:subject>高三总复习</dc:subject>
  <dc:creator>夏小杰</dc:creator>
  <cp:lastModifiedBy>Admin</cp:lastModifiedBy>
  <cp:revision>327</cp:revision>
  <dcterms:created xsi:type="dcterms:W3CDTF">2013-08-30T07:27:00Z</dcterms:created>
  <dcterms:modified xsi:type="dcterms:W3CDTF">2020-02-28T09:39:41Z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2052-10.1.0.7671</vt:lpwstr>
  </property>
</Properties>
</file>